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9" r:id="rId4"/>
    <p:sldId id="270" r:id="rId5"/>
    <p:sldId id="259" r:id="rId6"/>
    <p:sldId id="271" r:id="rId7"/>
    <p:sldId id="260" r:id="rId8"/>
    <p:sldId id="272" r:id="rId9"/>
    <p:sldId id="273" r:id="rId10"/>
    <p:sldId id="274" r:id="rId11"/>
    <p:sldId id="275" r:id="rId12"/>
    <p:sldId id="276" r:id="rId13"/>
    <p:sldId id="266" r:id="rId14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67B5C"/>
    <a:srgbClr val="804318"/>
    <a:srgbClr val="7E4218"/>
    <a:srgbClr val="E4E0D9"/>
    <a:srgbClr val="F7EE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>
      <p:cViewPr varScale="1">
        <p:scale>
          <a:sx n="77" d="100"/>
          <a:sy n="77" d="100"/>
        </p:scale>
        <p:origin x="450" y="12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11/22/2021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11/22/2021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11/22/2021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11/22/2021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D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303296" y="1197559"/>
            <a:ext cx="7891881" cy="7891881"/>
            <a:chOff x="9247892" y="1196917"/>
            <a:chExt cx="7891881" cy="78918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247892" y="1196917"/>
              <a:ext cx="7891881" cy="789188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86318" y="534687"/>
            <a:ext cx="8316978" cy="9217623"/>
            <a:chOff x="1073904" y="534045"/>
            <a:chExt cx="8316978" cy="921762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73904" y="534045"/>
              <a:ext cx="8316978" cy="921762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691224" y="2030604"/>
            <a:ext cx="1054116" cy="117820"/>
            <a:chOff x="16691224" y="2030604"/>
            <a:chExt cx="1054116" cy="11782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691224" y="2030604"/>
              <a:ext cx="1054116" cy="117820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2DD3E34F-7373-42AF-8F47-C3E780E599C7}"/>
              </a:ext>
            </a:extLst>
          </p:cNvPr>
          <p:cNvSpPr txBox="1"/>
          <p:nvPr/>
        </p:nvSpPr>
        <p:spPr>
          <a:xfrm>
            <a:off x="1270736" y="4134199"/>
            <a:ext cx="789188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800" dirty="0" smtClean="0">
                <a:solidFill>
                  <a:srgbClr val="804318"/>
                </a:solidFill>
              </a:rPr>
              <a:t>내 방은 </a:t>
            </a:r>
            <a:r>
              <a:rPr lang="ko-KR" altLang="en-US" sz="8800" dirty="0">
                <a:solidFill>
                  <a:srgbClr val="804318"/>
                </a:solidFill>
              </a:rPr>
              <a:t>못 말려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43FAE4-39E0-48D3-9790-292462EFDB4A}"/>
              </a:ext>
            </a:extLst>
          </p:cNvPr>
          <p:cNvSpPr txBox="1"/>
          <p:nvPr/>
        </p:nvSpPr>
        <p:spPr>
          <a:xfrm>
            <a:off x="1587560" y="5676900"/>
            <a:ext cx="72002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solidFill>
                  <a:srgbClr val="804318"/>
                </a:solidFill>
              </a:rPr>
              <a:t>2021 Korea It Academy</a:t>
            </a:r>
            <a:r>
              <a:rPr lang="en-US" altLang="ko-KR" sz="3600" dirty="0"/>
              <a:t> </a:t>
            </a:r>
            <a:r>
              <a:rPr lang="en-US" altLang="ko-KR" sz="3600" dirty="0" smtClean="0">
                <a:solidFill>
                  <a:srgbClr val="804318"/>
                </a:solidFill>
              </a:rPr>
              <a:t>JSP </a:t>
            </a:r>
            <a:r>
              <a:rPr lang="en-US" altLang="ko-KR" sz="3600" dirty="0">
                <a:solidFill>
                  <a:srgbClr val="804318"/>
                </a:solidFill>
              </a:rPr>
              <a:t>project</a:t>
            </a:r>
            <a:endParaRPr lang="ko-KR" altLang="en-US" sz="3600" dirty="0">
              <a:solidFill>
                <a:srgbClr val="804318"/>
              </a:solidFill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4ADCE55D-33BE-4001-B14D-9B2D46AF0A0A}"/>
              </a:ext>
            </a:extLst>
          </p:cNvPr>
          <p:cNvSpPr/>
          <p:nvPr/>
        </p:nvSpPr>
        <p:spPr>
          <a:xfrm>
            <a:off x="1600200" y="876300"/>
            <a:ext cx="1905000" cy="838200"/>
          </a:xfrm>
          <a:prstGeom prst="ellipse">
            <a:avLst/>
          </a:prstGeom>
          <a:noFill/>
          <a:ln w="57150">
            <a:solidFill>
              <a:srgbClr val="80431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E6234A-1E63-4EB2-8869-1EAAF54D058D}"/>
              </a:ext>
            </a:extLst>
          </p:cNvPr>
          <p:cNvSpPr txBox="1"/>
          <p:nvPr/>
        </p:nvSpPr>
        <p:spPr>
          <a:xfrm>
            <a:off x="1780051" y="972234"/>
            <a:ext cx="15452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804318"/>
                </a:solidFill>
              </a:rPr>
              <a:t>made by </a:t>
            </a:r>
            <a:endParaRPr lang="en-US" altLang="ko-KR" b="1" dirty="0" smtClean="0">
              <a:solidFill>
                <a:srgbClr val="804318"/>
              </a:solidFill>
            </a:endParaRPr>
          </a:p>
          <a:p>
            <a:pPr algn="ctr"/>
            <a:r>
              <a:rPr lang="ko-KR" altLang="en-US" b="1" dirty="0" smtClean="0">
                <a:solidFill>
                  <a:srgbClr val="804318"/>
                </a:solidFill>
              </a:rPr>
              <a:t>이름</a:t>
            </a:r>
            <a:endParaRPr lang="ko-KR" altLang="en-US" b="1" dirty="0">
              <a:solidFill>
                <a:srgbClr val="804318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16B37A13-25BC-470E-96BE-AF6BC9EADC02}"/>
              </a:ext>
            </a:extLst>
          </p:cNvPr>
          <p:cNvSpPr txBox="1"/>
          <p:nvPr/>
        </p:nvSpPr>
        <p:spPr>
          <a:xfrm>
            <a:off x="0" y="320882"/>
            <a:ext cx="4038600" cy="461665"/>
          </a:xfrm>
          <a:prstGeom prst="rect">
            <a:avLst/>
          </a:prstGeom>
          <a:solidFill>
            <a:srgbClr val="E4E0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rgbClr val="804318"/>
                </a:solidFill>
              </a:rPr>
              <a:t>서비스 대표기능 소개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A476320-9568-404E-8D9B-83CEAE5D5A20}"/>
              </a:ext>
            </a:extLst>
          </p:cNvPr>
          <p:cNvSpPr txBox="1"/>
          <p:nvPr/>
        </p:nvSpPr>
        <p:spPr>
          <a:xfrm>
            <a:off x="16916400" y="320882"/>
            <a:ext cx="461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804318"/>
                </a:solidFill>
              </a:rPr>
              <a:t>04</a:t>
            </a:r>
            <a:endParaRPr lang="ko-KR" altLang="en-US" dirty="0">
              <a:solidFill>
                <a:srgbClr val="804318"/>
              </a:solidFill>
            </a:endParaRPr>
          </a:p>
        </p:txBody>
      </p:sp>
      <p:grpSp>
        <p:nvGrpSpPr>
          <p:cNvPr id="16" name="그룹 1001">
            <a:extLst>
              <a:ext uri="{FF2B5EF4-FFF2-40B4-BE49-F238E27FC236}">
                <a16:creationId xmlns:a16="http://schemas.microsoft.com/office/drawing/2014/main" id="{55AC6A39-F312-4695-9DA6-EC44178C0796}"/>
              </a:ext>
            </a:extLst>
          </p:cNvPr>
          <p:cNvGrpSpPr/>
          <p:nvPr/>
        </p:nvGrpSpPr>
        <p:grpSpPr>
          <a:xfrm>
            <a:off x="11125201" y="1069377"/>
            <a:ext cx="6252920" cy="9217623"/>
            <a:chOff x="9142857" y="1068091"/>
            <a:chExt cx="8235264" cy="9217623"/>
          </a:xfrm>
        </p:grpSpPr>
        <p:pic>
          <p:nvPicPr>
            <p:cNvPr id="17" name="Object 2">
              <a:extLst>
                <a:ext uri="{FF2B5EF4-FFF2-40B4-BE49-F238E27FC236}">
                  <a16:creationId xmlns:a16="http://schemas.microsoft.com/office/drawing/2014/main" id="{C2B7DDDB-6517-49C2-B61B-97394BCCC64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42857" y="1068091"/>
              <a:ext cx="8235264" cy="9217623"/>
            </a:xfrm>
            <a:prstGeom prst="rect">
              <a:avLst/>
            </a:prstGeom>
          </p:spPr>
        </p:pic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33FFD050-B182-4525-97F2-C66BB68900EF}"/>
              </a:ext>
            </a:extLst>
          </p:cNvPr>
          <p:cNvSpPr txBox="1"/>
          <p:nvPr/>
        </p:nvSpPr>
        <p:spPr>
          <a:xfrm>
            <a:off x="11369040" y="1407467"/>
            <a:ext cx="5793460" cy="10179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b="1" dirty="0">
                <a:solidFill>
                  <a:srgbClr val="7E4218"/>
                </a:solidFill>
                <a:latin typeface="spoqahansans"/>
              </a:rPr>
              <a:t>결제 </a:t>
            </a:r>
            <a:endParaRPr lang="en-US" altLang="ko-KR" sz="2800" b="1" dirty="0">
              <a:solidFill>
                <a:srgbClr val="7E4218"/>
              </a:solidFill>
              <a:latin typeface="spoqahansans"/>
            </a:endParaRPr>
          </a:p>
          <a:p>
            <a:pPr>
              <a:lnSpc>
                <a:spcPct val="150000"/>
              </a:lnSpc>
            </a:pPr>
            <a:r>
              <a:rPr lang="ko-KR" altLang="en-US" sz="2300" dirty="0">
                <a:solidFill>
                  <a:srgbClr val="A67B5C"/>
                </a:solidFill>
                <a:latin typeface="spoqahansans"/>
              </a:rPr>
              <a:t> </a:t>
            </a:r>
            <a:r>
              <a:rPr lang="ko-KR" altLang="en-US" sz="2000" dirty="0">
                <a:solidFill>
                  <a:srgbClr val="A67B5C"/>
                </a:solidFill>
                <a:latin typeface="spoqahansans"/>
              </a:rPr>
              <a:t>결제하기 페이지는 상품 확인</a:t>
            </a:r>
            <a:r>
              <a:rPr lang="en-US" altLang="ko-KR" sz="2000" dirty="0">
                <a:solidFill>
                  <a:srgbClr val="A67B5C"/>
                </a:solidFill>
                <a:latin typeface="spoqahansans"/>
              </a:rPr>
              <a:t>, </a:t>
            </a:r>
            <a:r>
              <a:rPr lang="ko-KR" altLang="en-US" sz="2000" dirty="0">
                <a:solidFill>
                  <a:srgbClr val="A67B5C"/>
                </a:solidFill>
                <a:latin typeface="spoqahansans"/>
              </a:rPr>
              <a:t>개인정보 입력</a:t>
            </a:r>
            <a:r>
              <a:rPr lang="en-US" altLang="ko-KR" sz="2000" dirty="0">
                <a:solidFill>
                  <a:srgbClr val="A67B5C"/>
                </a:solidFill>
                <a:latin typeface="spoqahansans"/>
              </a:rPr>
              <a:t>, </a:t>
            </a:r>
            <a:r>
              <a:rPr lang="ko-KR" altLang="en-US" sz="2000" dirty="0">
                <a:solidFill>
                  <a:srgbClr val="A67B5C"/>
                </a:solidFill>
                <a:latin typeface="spoqahansans"/>
              </a:rPr>
              <a:t>포인트 사용</a:t>
            </a:r>
            <a:r>
              <a:rPr lang="en-US" altLang="ko-KR" sz="2000" dirty="0">
                <a:solidFill>
                  <a:srgbClr val="A67B5C"/>
                </a:solidFill>
                <a:latin typeface="spoqahansans"/>
              </a:rPr>
              <a:t>,</a:t>
            </a:r>
            <a:r>
              <a:rPr lang="ko-KR" altLang="en-US" sz="2000" dirty="0">
                <a:solidFill>
                  <a:srgbClr val="A67B5C"/>
                </a:solidFill>
                <a:latin typeface="spoqahansans"/>
              </a:rPr>
              <a:t>결제금액 확인후 결제를 진행할 수 있습니다</a:t>
            </a:r>
            <a:r>
              <a:rPr lang="en-US" altLang="ko-KR" sz="2000" dirty="0">
                <a:solidFill>
                  <a:srgbClr val="A67B5C"/>
                </a:solidFill>
                <a:latin typeface="spoqahansans"/>
              </a:rPr>
              <a:t>.</a:t>
            </a:r>
          </a:p>
          <a:p>
            <a:pPr marL="457200" indent="-457200">
              <a:lnSpc>
                <a:spcPct val="150000"/>
              </a:lnSpc>
              <a:buAutoNum type="alphaUcPeriod"/>
            </a:pPr>
            <a:r>
              <a:rPr lang="ko-KR" altLang="en-US" sz="2000" dirty="0">
                <a:solidFill>
                  <a:srgbClr val="A67B5C"/>
                </a:solidFill>
                <a:latin typeface="spoqahansans"/>
              </a:rPr>
              <a:t>구매 상품의 이름과 가격 개수</a:t>
            </a:r>
            <a:r>
              <a:rPr lang="en-US" altLang="ko-KR" sz="2000" dirty="0">
                <a:solidFill>
                  <a:srgbClr val="A67B5C"/>
                </a:solidFill>
                <a:latin typeface="spoqahansans"/>
              </a:rPr>
              <a:t>, </a:t>
            </a:r>
            <a:r>
              <a:rPr lang="ko-KR" altLang="en-US" sz="2000" dirty="0">
                <a:solidFill>
                  <a:srgbClr val="A67B5C"/>
                </a:solidFill>
                <a:latin typeface="spoqahansans"/>
              </a:rPr>
              <a:t>이미지를 볼 수 있습니다</a:t>
            </a:r>
            <a:r>
              <a:rPr lang="en-US" altLang="ko-KR" sz="2000" dirty="0">
                <a:solidFill>
                  <a:srgbClr val="A67B5C"/>
                </a:solidFill>
                <a:latin typeface="spoqahansans"/>
              </a:rPr>
              <a:t>.</a:t>
            </a:r>
          </a:p>
          <a:p>
            <a:pPr marL="457200" indent="-457200">
              <a:lnSpc>
                <a:spcPct val="150000"/>
              </a:lnSpc>
              <a:buAutoNum type="alphaUcPeriod"/>
            </a:pPr>
            <a:endParaRPr lang="en-US" altLang="ko-KR" sz="2000" dirty="0">
              <a:solidFill>
                <a:srgbClr val="A67B5C"/>
              </a:solidFill>
              <a:latin typeface="spoqahansans"/>
            </a:endParaRPr>
          </a:p>
          <a:p>
            <a:pPr marL="457200" indent="-457200">
              <a:lnSpc>
                <a:spcPct val="150000"/>
              </a:lnSpc>
              <a:buAutoNum type="alphaUcPeriod"/>
            </a:pPr>
            <a:r>
              <a:rPr lang="ko-KR" altLang="en-US" sz="2000" dirty="0">
                <a:solidFill>
                  <a:srgbClr val="A67B5C"/>
                </a:solidFill>
                <a:latin typeface="spoqahansans"/>
              </a:rPr>
              <a:t>수령인의 이름과 전화번호를 입력 받습니다</a:t>
            </a:r>
            <a:endParaRPr lang="en-US" altLang="ko-KR" sz="2000" dirty="0">
              <a:solidFill>
                <a:srgbClr val="A67B5C"/>
              </a:solidFill>
              <a:latin typeface="spoqahansans"/>
            </a:endParaRPr>
          </a:p>
          <a:p>
            <a:pPr marL="457200" indent="-457200">
              <a:lnSpc>
                <a:spcPct val="150000"/>
              </a:lnSpc>
              <a:buAutoNum type="alphaUcPeriod"/>
            </a:pPr>
            <a:endParaRPr lang="en-US" altLang="ko-KR" sz="2000" dirty="0">
              <a:solidFill>
                <a:srgbClr val="A67B5C"/>
              </a:solidFill>
              <a:latin typeface="spoqahansans"/>
            </a:endParaRPr>
          </a:p>
          <a:p>
            <a:pPr marL="457200" indent="-457200">
              <a:lnSpc>
                <a:spcPct val="150000"/>
              </a:lnSpc>
              <a:buAutoNum type="alphaUcPeriod"/>
            </a:pPr>
            <a:r>
              <a:rPr lang="ko-KR" altLang="en-US" sz="2000" dirty="0">
                <a:solidFill>
                  <a:srgbClr val="A67B5C"/>
                </a:solidFill>
                <a:latin typeface="spoqahansans"/>
              </a:rPr>
              <a:t>간략한 주소를 입력하고 찾기 버튼을 누르면 자세한 주소를 찾아볼 수 있습니다</a:t>
            </a:r>
            <a:r>
              <a:rPr lang="en-US" altLang="ko-KR" sz="2000" dirty="0">
                <a:solidFill>
                  <a:srgbClr val="A67B5C"/>
                </a:solidFill>
                <a:latin typeface="spoqahansans"/>
              </a:rPr>
              <a:t>.</a:t>
            </a:r>
          </a:p>
          <a:p>
            <a:pPr marL="457200" indent="-457200">
              <a:lnSpc>
                <a:spcPct val="150000"/>
              </a:lnSpc>
              <a:buAutoNum type="alphaUcPeriod"/>
            </a:pPr>
            <a:endParaRPr lang="en-US" altLang="ko-KR" sz="2000" dirty="0">
              <a:solidFill>
                <a:srgbClr val="A67B5C"/>
              </a:solidFill>
              <a:latin typeface="spoqahansans"/>
            </a:endParaRPr>
          </a:p>
          <a:p>
            <a:pPr marL="457200" indent="-457200">
              <a:lnSpc>
                <a:spcPct val="150000"/>
              </a:lnSpc>
              <a:buAutoNum type="alphaUcPeriod"/>
            </a:pPr>
            <a:r>
              <a:rPr lang="ko-KR" altLang="en-US" sz="2000" dirty="0">
                <a:solidFill>
                  <a:srgbClr val="A67B5C"/>
                </a:solidFill>
                <a:latin typeface="spoqahansans"/>
              </a:rPr>
              <a:t>보유하고 있는 포인트를 확인할 수 있고 결제 시 사용할 수 있습니다</a:t>
            </a:r>
            <a:r>
              <a:rPr lang="en-US" altLang="ko-KR" sz="2000" dirty="0">
                <a:solidFill>
                  <a:srgbClr val="A67B5C"/>
                </a:solidFill>
                <a:latin typeface="spoqahansans"/>
              </a:rPr>
              <a:t>.  </a:t>
            </a:r>
            <a:r>
              <a:rPr lang="ko-KR" altLang="en-US" sz="2000" dirty="0">
                <a:solidFill>
                  <a:srgbClr val="A67B5C"/>
                </a:solidFill>
                <a:latin typeface="spoqahansans"/>
              </a:rPr>
              <a:t>결제 창 에서는 포인트 금액이 차감된 가격을 볼 수 있습니다</a:t>
            </a:r>
            <a:r>
              <a:rPr lang="en-US" altLang="ko-KR" sz="2000" dirty="0">
                <a:solidFill>
                  <a:srgbClr val="A67B5C"/>
                </a:solidFill>
                <a:latin typeface="spoqahansans"/>
              </a:rPr>
              <a:t>.</a:t>
            </a:r>
          </a:p>
          <a:p>
            <a:pPr marL="457200" indent="-457200">
              <a:lnSpc>
                <a:spcPct val="150000"/>
              </a:lnSpc>
              <a:buAutoNum type="alphaUcPeriod"/>
            </a:pPr>
            <a:endParaRPr lang="en-US" altLang="ko-KR" sz="2000" dirty="0">
              <a:solidFill>
                <a:srgbClr val="A67B5C"/>
              </a:solidFill>
              <a:latin typeface="spoqahansans"/>
            </a:endParaRPr>
          </a:p>
          <a:p>
            <a:pPr marL="457200" indent="-457200">
              <a:lnSpc>
                <a:spcPct val="150000"/>
              </a:lnSpc>
              <a:buAutoNum type="alphaUcPeriod"/>
            </a:pPr>
            <a:r>
              <a:rPr lang="ko-KR" altLang="en-US" sz="2000" dirty="0">
                <a:solidFill>
                  <a:srgbClr val="A67B5C"/>
                </a:solidFill>
                <a:latin typeface="spoqahansans"/>
              </a:rPr>
              <a:t>결제 수단을 선택할 수 있습니다</a:t>
            </a:r>
            <a:r>
              <a:rPr lang="en-US" altLang="ko-KR" sz="2000" dirty="0" smtClean="0">
                <a:solidFill>
                  <a:srgbClr val="A67B5C"/>
                </a:solidFill>
                <a:latin typeface="spoqahansans"/>
              </a:rPr>
              <a:t>. </a:t>
            </a:r>
            <a:r>
              <a:rPr lang="ko-KR" altLang="en-US" sz="2000" dirty="0" smtClean="0">
                <a:solidFill>
                  <a:srgbClr val="A67B5C"/>
                </a:solidFill>
                <a:latin typeface="spoqahansans"/>
              </a:rPr>
              <a:t>결제 </a:t>
            </a:r>
            <a:r>
              <a:rPr lang="ko-KR" altLang="en-US" sz="2000" dirty="0">
                <a:solidFill>
                  <a:srgbClr val="A67B5C"/>
                </a:solidFill>
                <a:latin typeface="spoqahansans"/>
              </a:rPr>
              <a:t>수단은 카카오페이와 일반결제 두 종류 가 있습니다</a:t>
            </a:r>
            <a:r>
              <a:rPr lang="en-US" altLang="ko-KR" sz="2000" dirty="0">
                <a:solidFill>
                  <a:srgbClr val="A67B5C"/>
                </a:solidFill>
                <a:latin typeface="spoqahansans"/>
              </a:rPr>
              <a:t>.</a:t>
            </a:r>
          </a:p>
          <a:p>
            <a:pPr marL="457200" indent="-457200">
              <a:lnSpc>
                <a:spcPct val="150000"/>
              </a:lnSpc>
              <a:buAutoNum type="alphaUcPeriod"/>
            </a:pPr>
            <a:endParaRPr lang="en-US" altLang="ko-KR" sz="2300" dirty="0">
              <a:solidFill>
                <a:srgbClr val="A67B5C"/>
              </a:solidFill>
              <a:latin typeface="spoqahansans"/>
            </a:endParaRPr>
          </a:p>
          <a:p>
            <a:pPr>
              <a:lnSpc>
                <a:spcPct val="150000"/>
              </a:lnSpc>
            </a:pPr>
            <a:endParaRPr lang="en-US" altLang="ko-KR" sz="2300" dirty="0">
              <a:solidFill>
                <a:srgbClr val="A67B5C"/>
              </a:solidFill>
              <a:latin typeface="spoqahansans"/>
            </a:endParaRPr>
          </a:p>
        </p:txBody>
      </p:sp>
      <p:pic>
        <p:nvPicPr>
          <p:cNvPr id="18" name="결제.png" descr="결제.png">
            <a:extLst>
              <a:ext uri="{FF2B5EF4-FFF2-40B4-BE49-F238E27FC236}">
                <a16:creationId xmlns:a16="http://schemas.microsoft.com/office/drawing/2014/main" id="{2EE984B1-5FDB-4F82-AFC1-6748747BB0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150" b="17352"/>
          <a:stretch/>
        </p:blipFill>
        <p:spPr>
          <a:xfrm>
            <a:off x="1095020" y="1104180"/>
            <a:ext cx="8843721" cy="9182820"/>
          </a:xfrm>
          <a:prstGeom prst="rect">
            <a:avLst/>
          </a:prstGeom>
          <a:ln w="12700">
            <a:solidFill>
              <a:schemeClr val="tx1"/>
            </a:solidFill>
            <a:miter lim="400000"/>
          </a:ln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1305EFCB-909B-4CEC-ABA5-286F265F170C}"/>
              </a:ext>
            </a:extLst>
          </p:cNvPr>
          <p:cNvSpPr/>
          <p:nvPr/>
        </p:nvSpPr>
        <p:spPr>
          <a:xfrm>
            <a:off x="1725298" y="1162714"/>
            <a:ext cx="4065902" cy="1618586"/>
          </a:xfrm>
          <a:prstGeom prst="rect">
            <a:avLst/>
          </a:prstGeom>
          <a:noFill/>
          <a:ln>
            <a:solidFill>
              <a:srgbClr val="80431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D769FAAB-81F4-401B-B123-38079A2E09AE}"/>
              </a:ext>
            </a:extLst>
          </p:cNvPr>
          <p:cNvCxnSpPr/>
          <p:nvPr/>
        </p:nvCxnSpPr>
        <p:spPr>
          <a:xfrm flipH="1">
            <a:off x="887098" y="1714500"/>
            <a:ext cx="83820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5" name="타원 14">
            <a:extLst>
              <a:ext uri="{FF2B5EF4-FFF2-40B4-BE49-F238E27FC236}">
                <a16:creationId xmlns:a16="http://schemas.microsoft.com/office/drawing/2014/main" id="{DEBE09F2-74BF-43CD-BF6C-EB1FC91FB183}"/>
              </a:ext>
            </a:extLst>
          </p:cNvPr>
          <p:cNvSpPr/>
          <p:nvPr/>
        </p:nvSpPr>
        <p:spPr>
          <a:xfrm>
            <a:off x="553541" y="1483667"/>
            <a:ext cx="452680" cy="461665"/>
          </a:xfrm>
          <a:prstGeom prst="ellipse">
            <a:avLst/>
          </a:prstGeom>
          <a:solidFill>
            <a:srgbClr val="A67B5C"/>
          </a:solidFill>
          <a:ln>
            <a:solidFill>
              <a:srgbClr val="7E421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/>
              <a:t>A</a:t>
            </a:r>
            <a:endParaRPr lang="ko-KR" altLang="en-US" sz="2000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EB8B7EB-B118-42A2-9480-92F067F22848}"/>
              </a:ext>
            </a:extLst>
          </p:cNvPr>
          <p:cNvSpPr/>
          <p:nvPr/>
        </p:nvSpPr>
        <p:spPr>
          <a:xfrm>
            <a:off x="1828800" y="3171512"/>
            <a:ext cx="3124200" cy="1362388"/>
          </a:xfrm>
          <a:prstGeom prst="rect">
            <a:avLst/>
          </a:prstGeom>
          <a:noFill/>
          <a:ln>
            <a:solidFill>
              <a:srgbClr val="80431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9BEB864-AC73-4348-9489-84537A5B3156}"/>
              </a:ext>
            </a:extLst>
          </p:cNvPr>
          <p:cNvSpPr/>
          <p:nvPr/>
        </p:nvSpPr>
        <p:spPr>
          <a:xfrm>
            <a:off x="1828800" y="4533900"/>
            <a:ext cx="3124200" cy="2819400"/>
          </a:xfrm>
          <a:prstGeom prst="rect">
            <a:avLst/>
          </a:prstGeom>
          <a:noFill/>
          <a:ln>
            <a:solidFill>
              <a:srgbClr val="80431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57E886A-37CF-40BE-AE6A-A2790D69BF80}"/>
              </a:ext>
            </a:extLst>
          </p:cNvPr>
          <p:cNvSpPr/>
          <p:nvPr/>
        </p:nvSpPr>
        <p:spPr>
          <a:xfrm>
            <a:off x="1828800" y="7674932"/>
            <a:ext cx="3124200" cy="856537"/>
          </a:xfrm>
          <a:prstGeom prst="rect">
            <a:avLst/>
          </a:prstGeom>
          <a:noFill/>
          <a:ln>
            <a:solidFill>
              <a:srgbClr val="80431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AD390EB-DF19-4C34-9B55-EB4608606381}"/>
              </a:ext>
            </a:extLst>
          </p:cNvPr>
          <p:cNvSpPr/>
          <p:nvPr/>
        </p:nvSpPr>
        <p:spPr>
          <a:xfrm>
            <a:off x="1828800" y="8853101"/>
            <a:ext cx="2286000" cy="1113017"/>
          </a:xfrm>
          <a:prstGeom prst="rect">
            <a:avLst/>
          </a:prstGeom>
          <a:noFill/>
          <a:ln>
            <a:solidFill>
              <a:srgbClr val="80431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ACA57C1-CA93-4894-884A-618063C02918}"/>
              </a:ext>
            </a:extLst>
          </p:cNvPr>
          <p:cNvSpPr/>
          <p:nvPr/>
        </p:nvSpPr>
        <p:spPr>
          <a:xfrm>
            <a:off x="6781800" y="1162714"/>
            <a:ext cx="2819400" cy="1618586"/>
          </a:xfrm>
          <a:prstGeom prst="rect">
            <a:avLst/>
          </a:prstGeom>
          <a:noFill/>
          <a:ln>
            <a:solidFill>
              <a:srgbClr val="80431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B9BE0C99-82A6-4EC9-B8F3-986EE27B0B24}"/>
              </a:ext>
            </a:extLst>
          </p:cNvPr>
          <p:cNvCxnSpPr>
            <a:cxnSpLocks/>
            <a:stCxn id="20" idx="1"/>
          </p:cNvCxnSpPr>
          <p:nvPr/>
        </p:nvCxnSpPr>
        <p:spPr>
          <a:xfrm flipH="1" flipV="1">
            <a:off x="992054" y="3848100"/>
            <a:ext cx="836746" cy="4606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1" name="타원 30">
            <a:extLst>
              <a:ext uri="{FF2B5EF4-FFF2-40B4-BE49-F238E27FC236}">
                <a16:creationId xmlns:a16="http://schemas.microsoft.com/office/drawing/2014/main" id="{8CBB46F6-A6DC-4421-AD14-770ED65A1369}"/>
              </a:ext>
            </a:extLst>
          </p:cNvPr>
          <p:cNvSpPr/>
          <p:nvPr/>
        </p:nvSpPr>
        <p:spPr>
          <a:xfrm>
            <a:off x="556719" y="3617267"/>
            <a:ext cx="452680" cy="461665"/>
          </a:xfrm>
          <a:prstGeom prst="ellipse">
            <a:avLst/>
          </a:prstGeom>
          <a:solidFill>
            <a:srgbClr val="A67B5C"/>
          </a:solidFill>
          <a:ln>
            <a:solidFill>
              <a:srgbClr val="7E421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/>
              <a:t>B</a:t>
            </a:r>
            <a:endParaRPr lang="ko-KR" altLang="en-US" sz="2000" dirty="0"/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F1B77F8B-2CFE-4E39-B221-4BA4005E856E}"/>
              </a:ext>
            </a:extLst>
          </p:cNvPr>
          <p:cNvCxnSpPr>
            <a:cxnSpLocks/>
          </p:cNvCxnSpPr>
          <p:nvPr/>
        </p:nvCxnSpPr>
        <p:spPr>
          <a:xfrm flipH="1" flipV="1">
            <a:off x="992054" y="5210488"/>
            <a:ext cx="836746" cy="4606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3" name="타원 32">
            <a:extLst>
              <a:ext uri="{FF2B5EF4-FFF2-40B4-BE49-F238E27FC236}">
                <a16:creationId xmlns:a16="http://schemas.microsoft.com/office/drawing/2014/main" id="{31469CF2-D4ED-4CB8-BC7C-75AA2BBDB2A8}"/>
              </a:ext>
            </a:extLst>
          </p:cNvPr>
          <p:cNvSpPr/>
          <p:nvPr/>
        </p:nvSpPr>
        <p:spPr>
          <a:xfrm>
            <a:off x="556719" y="4979655"/>
            <a:ext cx="452680" cy="461665"/>
          </a:xfrm>
          <a:prstGeom prst="ellipse">
            <a:avLst/>
          </a:prstGeom>
          <a:solidFill>
            <a:srgbClr val="A67B5C"/>
          </a:solidFill>
          <a:ln>
            <a:solidFill>
              <a:srgbClr val="7E421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/>
              <a:t>C</a:t>
            </a:r>
            <a:endParaRPr lang="ko-KR" altLang="en-US" sz="2000" dirty="0"/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3CB7AF18-F024-4627-8877-CF14B9FD2203}"/>
              </a:ext>
            </a:extLst>
          </p:cNvPr>
          <p:cNvCxnSpPr>
            <a:cxnSpLocks/>
          </p:cNvCxnSpPr>
          <p:nvPr/>
        </p:nvCxnSpPr>
        <p:spPr>
          <a:xfrm flipH="1" flipV="1">
            <a:off x="4953000" y="8087804"/>
            <a:ext cx="836746" cy="4606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5" name="타원 34">
            <a:extLst>
              <a:ext uri="{FF2B5EF4-FFF2-40B4-BE49-F238E27FC236}">
                <a16:creationId xmlns:a16="http://schemas.microsoft.com/office/drawing/2014/main" id="{E194FB84-8E2A-4BBD-9571-D07F73B0131D}"/>
              </a:ext>
            </a:extLst>
          </p:cNvPr>
          <p:cNvSpPr/>
          <p:nvPr/>
        </p:nvSpPr>
        <p:spPr>
          <a:xfrm>
            <a:off x="5705277" y="7872367"/>
            <a:ext cx="452680" cy="461665"/>
          </a:xfrm>
          <a:prstGeom prst="ellipse">
            <a:avLst/>
          </a:prstGeom>
          <a:solidFill>
            <a:srgbClr val="A67B5C"/>
          </a:solidFill>
          <a:ln>
            <a:solidFill>
              <a:srgbClr val="7E421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/>
              <a:t>D</a:t>
            </a:r>
            <a:endParaRPr lang="ko-KR" altLang="en-US" sz="2000" dirty="0"/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6080156D-39B0-437F-A391-6439FB355C1A}"/>
              </a:ext>
            </a:extLst>
          </p:cNvPr>
          <p:cNvCxnSpPr>
            <a:cxnSpLocks/>
          </p:cNvCxnSpPr>
          <p:nvPr/>
        </p:nvCxnSpPr>
        <p:spPr>
          <a:xfrm flipH="1">
            <a:off x="4116254" y="9402325"/>
            <a:ext cx="1673492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8" name="타원 37">
            <a:extLst>
              <a:ext uri="{FF2B5EF4-FFF2-40B4-BE49-F238E27FC236}">
                <a16:creationId xmlns:a16="http://schemas.microsoft.com/office/drawing/2014/main" id="{98D6B39B-B915-4FED-A9E9-1D45152DF293}"/>
              </a:ext>
            </a:extLst>
          </p:cNvPr>
          <p:cNvSpPr/>
          <p:nvPr/>
        </p:nvSpPr>
        <p:spPr>
          <a:xfrm>
            <a:off x="5705277" y="9182820"/>
            <a:ext cx="452680" cy="461665"/>
          </a:xfrm>
          <a:prstGeom prst="ellipse">
            <a:avLst/>
          </a:prstGeom>
          <a:solidFill>
            <a:srgbClr val="A67B5C"/>
          </a:solidFill>
          <a:ln>
            <a:solidFill>
              <a:srgbClr val="7E421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/>
              <a:t>E</a:t>
            </a:r>
            <a:endParaRPr lang="ko-KR" altLang="en-US" sz="2000" dirty="0"/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D3EA218A-8263-48CD-8612-FCB9B8F06D52}"/>
              </a:ext>
            </a:extLst>
          </p:cNvPr>
          <p:cNvCxnSpPr>
            <a:cxnSpLocks/>
          </p:cNvCxnSpPr>
          <p:nvPr/>
        </p:nvCxnSpPr>
        <p:spPr>
          <a:xfrm flipV="1">
            <a:off x="9208675" y="2781300"/>
            <a:ext cx="0" cy="65639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0" name="타원 39">
            <a:extLst>
              <a:ext uri="{FF2B5EF4-FFF2-40B4-BE49-F238E27FC236}">
                <a16:creationId xmlns:a16="http://schemas.microsoft.com/office/drawing/2014/main" id="{724C6081-E73F-4605-BE4E-4903B96DC048}"/>
              </a:ext>
            </a:extLst>
          </p:cNvPr>
          <p:cNvSpPr/>
          <p:nvPr/>
        </p:nvSpPr>
        <p:spPr>
          <a:xfrm>
            <a:off x="8982335" y="3437690"/>
            <a:ext cx="452680" cy="461665"/>
          </a:xfrm>
          <a:prstGeom prst="ellipse">
            <a:avLst/>
          </a:prstGeom>
          <a:solidFill>
            <a:srgbClr val="A67B5C"/>
          </a:solidFill>
          <a:ln>
            <a:solidFill>
              <a:srgbClr val="7E421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/>
              <a:t>D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8368647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16B37A13-25BC-470E-96BE-AF6BC9EADC02}"/>
              </a:ext>
            </a:extLst>
          </p:cNvPr>
          <p:cNvSpPr txBox="1"/>
          <p:nvPr/>
        </p:nvSpPr>
        <p:spPr>
          <a:xfrm>
            <a:off x="0" y="320882"/>
            <a:ext cx="4038600" cy="461665"/>
          </a:xfrm>
          <a:prstGeom prst="rect">
            <a:avLst/>
          </a:prstGeom>
          <a:solidFill>
            <a:srgbClr val="E4E0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rgbClr val="804318"/>
                </a:solidFill>
              </a:rPr>
              <a:t>서비스 대표기능 소개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A476320-9568-404E-8D9B-83CEAE5D5A20}"/>
              </a:ext>
            </a:extLst>
          </p:cNvPr>
          <p:cNvSpPr txBox="1"/>
          <p:nvPr/>
        </p:nvSpPr>
        <p:spPr>
          <a:xfrm>
            <a:off x="16916400" y="320882"/>
            <a:ext cx="461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804318"/>
                </a:solidFill>
              </a:rPr>
              <a:t>04</a:t>
            </a:r>
            <a:endParaRPr lang="ko-KR" altLang="en-US" dirty="0">
              <a:solidFill>
                <a:srgbClr val="804318"/>
              </a:solidFill>
            </a:endParaRPr>
          </a:p>
        </p:txBody>
      </p:sp>
      <p:grpSp>
        <p:nvGrpSpPr>
          <p:cNvPr id="16" name="그룹 1001">
            <a:extLst>
              <a:ext uri="{FF2B5EF4-FFF2-40B4-BE49-F238E27FC236}">
                <a16:creationId xmlns:a16="http://schemas.microsoft.com/office/drawing/2014/main" id="{55AC6A39-F312-4695-9DA6-EC44178C0796}"/>
              </a:ext>
            </a:extLst>
          </p:cNvPr>
          <p:cNvGrpSpPr/>
          <p:nvPr/>
        </p:nvGrpSpPr>
        <p:grpSpPr>
          <a:xfrm>
            <a:off x="11125201" y="1069377"/>
            <a:ext cx="6252920" cy="9217623"/>
            <a:chOff x="9142857" y="1068091"/>
            <a:chExt cx="8235264" cy="9217623"/>
          </a:xfrm>
        </p:grpSpPr>
        <p:pic>
          <p:nvPicPr>
            <p:cNvPr id="17" name="Object 2">
              <a:extLst>
                <a:ext uri="{FF2B5EF4-FFF2-40B4-BE49-F238E27FC236}">
                  <a16:creationId xmlns:a16="http://schemas.microsoft.com/office/drawing/2014/main" id="{C2B7DDDB-6517-49C2-B61B-97394BCCC64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42857" y="1068091"/>
              <a:ext cx="8235264" cy="9217623"/>
            </a:xfrm>
            <a:prstGeom prst="rect">
              <a:avLst/>
            </a:prstGeom>
          </p:spPr>
        </p:pic>
      </p:grpSp>
      <p:sp>
        <p:nvSpPr>
          <p:cNvPr id="15" name="타원 14">
            <a:extLst>
              <a:ext uri="{FF2B5EF4-FFF2-40B4-BE49-F238E27FC236}">
                <a16:creationId xmlns:a16="http://schemas.microsoft.com/office/drawing/2014/main" id="{DEBE09F2-74BF-43CD-BF6C-EB1FC91FB183}"/>
              </a:ext>
            </a:extLst>
          </p:cNvPr>
          <p:cNvSpPr/>
          <p:nvPr/>
        </p:nvSpPr>
        <p:spPr>
          <a:xfrm>
            <a:off x="1347060" y="1871997"/>
            <a:ext cx="452680" cy="461665"/>
          </a:xfrm>
          <a:prstGeom prst="ellipse">
            <a:avLst/>
          </a:prstGeom>
          <a:solidFill>
            <a:srgbClr val="A67B5C"/>
          </a:solidFill>
          <a:ln>
            <a:solidFill>
              <a:srgbClr val="7E421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/>
              <a:t>A</a:t>
            </a:r>
            <a:endParaRPr lang="ko-KR" altLang="en-US" sz="20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3FFD050-B182-4525-97F2-C66BB68900EF}"/>
              </a:ext>
            </a:extLst>
          </p:cNvPr>
          <p:cNvSpPr txBox="1"/>
          <p:nvPr/>
        </p:nvSpPr>
        <p:spPr>
          <a:xfrm>
            <a:off x="11369040" y="1407467"/>
            <a:ext cx="5793460" cy="60247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b="1" dirty="0">
                <a:solidFill>
                  <a:srgbClr val="7E4218"/>
                </a:solidFill>
                <a:latin typeface="spoqahansans"/>
              </a:rPr>
              <a:t>상담</a:t>
            </a:r>
            <a:endParaRPr lang="en-US" altLang="ko-KR" sz="2800" b="1" dirty="0">
              <a:solidFill>
                <a:srgbClr val="7E4218"/>
              </a:solidFill>
              <a:latin typeface="spoqahansans"/>
            </a:endParaRPr>
          </a:p>
          <a:p>
            <a:pPr>
              <a:lnSpc>
                <a:spcPct val="150000"/>
              </a:lnSpc>
            </a:pPr>
            <a:r>
              <a:rPr lang="ko-KR" altLang="en-US" sz="2300" dirty="0">
                <a:solidFill>
                  <a:srgbClr val="A67B5C"/>
                </a:solidFill>
                <a:latin typeface="spoqahansans"/>
              </a:rPr>
              <a:t> </a:t>
            </a:r>
            <a:r>
              <a:rPr lang="ko-KR" altLang="en-US" sz="2000" dirty="0">
                <a:solidFill>
                  <a:srgbClr val="A67B5C"/>
                </a:solidFill>
                <a:latin typeface="spoqahansans"/>
              </a:rPr>
              <a:t>상담 페이지에서는 원하는 인테리어 스타일과 집의 정보를 입력해 인테리어 예상견적을 확인해 볼 수 있습니다</a:t>
            </a:r>
            <a:r>
              <a:rPr lang="en-US" altLang="ko-KR" sz="2000" dirty="0">
                <a:solidFill>
                  <a:srgbClr val="A67B5C"/>
                </a:solidFill>
                <a:latin typeface="spoqahansans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2300" dirty="0">
              <a:solidFill>
                <a:srgbClr val="A67B5C"/>
              </a:solidFill>
              <a:latin typeface="spoqahansans"/>
            </a:endParaRPr>
          </a:p>
          <a:p>
            <a:pPr marL="457200" indent="-457200">
              <a:lnSpc>
                <a:spcPct val="150000"/>
              </a:lnSpc>
              <a:buFontTx/>
              <a:buAutoNum type="alphaUcPeriod"/>
            </a:pPr>
            <a:r>
              <a:rPr lang="ko-KR" altLang="en-US" sz="2000" dirty="0">
                <a:solidFill>
                  <a:srgbClr val="A67B5C"/>
                </a:solidFill>
                <a:latin typeface="spoqahansans"/>
              </a:rPr>
              <a:t>캐릭터 인테리어와 모던 인테리어를 선택할 수 있습니다</a:t>
            </a:r>
            <a:r>
              <a:rPr lang="en-US" altLang="ko-KR" sz="2000" dirty="0">
                <a:solidFill>
                  <a:srgbClr val="A67B5C"/>
                </a:solidFill>
                <a:latin typeface="spoqahansans"/>
              </a:rPr>
              <a:t>.</a:t>
            </a:r>
            <a:r>
              <a:rPr kumimoji="0" lang="ko-KR" altLang="en-US" sz="2000" b="1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rPr>
              <a:t> </a:t>
            </a:r>
            <a:endParaRPr kumimoji="0" lang="en-US" altLang="ko-KR" sz="2000" b="1" i="0" u="none" strike="noStrike" cap="none" spc="0" normalizeH="0" baseline="0" dirty="0" smtClean="0">
              <a:ln>
                <a:noFill/>
              </a:ln>
              <a:solidFill>
                <a:srgbClr val="5E5E5E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  <a:p>
            <a:pPr marL="457200" indent="-457200">
              <a:lnSpc>
                <a:spcPct val="150000"/>
              </a:lnSpc>
              <a:buFontTx/>
              <a:buAutoNum type="alphaUcPeriod"/>
            </a:pPr>
            <a:endParaRPr lang="en-US" altLang="ko-KR" sz="2000" dirty="0">
              <a:solidFill>
                <a:srgbClr val="A67B5C"/>
              </a:solidFill>
              <a:latin typeface="spoqahansans"/>
            </a:endParaRPr>
          </a:p>
          <a:p>
            <a:pPr marL="457200" indent="-457200">
              <a:lnSpc>
                <a:spcPct val="150000"/>
              </a:lnSpc>
              <a:buAutoNum type="alphaUcPeriod"/>
            </a:pPr>
            <a:r>
              <a:rPr lang="ko-KR" altLang="en-US" sz="2000" dirty="0">
                <a:solidFill>
                  <a:srgbClr val="A67B5C"/>
                </a:solidFill>
                <a:latin typeface="spoqahansans"/>
              </a:rPr>
              <a:t>집의 평수를 입력해 견적을 확인합니다</a:t>
            </a:r>
            <a:r>
              <a:rPr lang="en-US" altLang="ko-KR" sz="2000" dirty="0">
                <a:solidFill>
                  <a:srgbClr val="A67B5C"/>
                </a:solidFill>
                <a:latin typeface="spoqahansans"/>
              </a:rPr>
              <a:t>.</a:t>
            </a:r>
          </a:p>
          <a:p>
            <a:pPr marL="457200" indent="-457200">
              <a:lnSpc>
                <a:spcPct val="150000"/>
              </a:lnSpc>
              <a:buAutoNum type="alphaUcPeriod"/>
            </a:pPr>
            <a:endParaRPr lang="en-US" altLang="ko-KR" sz="2000" dirty="0">
              <a:solidFill>
                <a:srgbClr val="A67B5C"/>
              </a:solidFill>
              <a:latin typeface="spoqahansans"/>
            </a:endParaRPr>
          </a:p>
          <a:p>
            <a:pPr marL="457200" indent="-457200">
              <a:lnSpc>
                <a:spcPct val="150000"/>
              </a:lnSpc>
              <a:buAutoNum type="alphaUcPeriod"/>
            </a:pPr>
            <a:r>
              <a:rPr lang="ko-KR" altLang="en-US" sz="2000" dirty="0">
                <a:solidFill>
                  <a:srgbClr val="A67B5C"/>
                </a:solidFill>
                <a:latin typeface="spoqahansans"/>
              </a:rPr>
              <a:t>방 개수를 입력해 견적을 확인합니다</a:t>
            </a:r>
            <a:r>
              <a:rPr lang="en-US" altLang="ko-KR" sz="2000" dirty="0">
                <a:solidFill>
                  <a:srgbClr val="A67B5C"/>
                </a:solidFill>
                <a:latin typeface="spoqahansans"/>
              </a:rPr>
              <a:t>.</a:t>
            </a:r>
          </a:p>
          <a:p>
            <a:pPr marL="457200" indent="-457200">
              <a:lnSpc>
                <a:spcPct val="150000"/>
              </a:lnSpc>
              <a:buAutoNum type="alphaUcPeriod"/>
            </a:pPr>
            <a:endParaRPr lang="en-US" altLang="ko-KR" sz="2300" dirty="0">
              <a:solidFill>
                <a:srgbClr val="A67B5C"/>
              </a:solidFill>
              <a:latin typeface="spoqahansans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80DAD20C-EDFB-4C7A-93DB-9296657160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396" b="31925"/>
          <a:stretch/>
        </p:blipFill>
        <p:spPr>
          <a:xfrm>
            <a:off x="2206700" y="1069378"/>
            <a:ext cx="7391400" cy="921762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93210B40-E093-431A-A230-7D75A98F50D3}"/>
              </a:ext>
            </a:extLst>
          </p:cNvPr>
          <p:cNvSpPr/>
          <p:nvPr/>
        </p:nvSpPr>
        <p:spPr>
          <a:xfrm>
            <a:off x="3584501" y="1069377"/>
            <a:ext cx="5254699" cy="2169123"/>
          </a:xfrm>
          <a:prstGeom prst="rect">
            <a:avLst/>
          </a:prstGeom>
          <a:noFill/>
          <a:ln>
            <a:solidFill>
              <a:srgbClr val="80431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02DFE3C-049C-4A6F-9A83-806FCA2B1240}"/>
              </a:ext>
            </a:extLst>
          </p:cNvPr>
          <p:cNvSpPr/>
          <p:nvPr/>
        </p:nvSpPr>
        <p:spPr>
          <a:xfrm>
            <a:off x="3599741" y="4231333"/>
            <a:ext cx="5544259" cy="2169124"/>
          </a:xfrm>
          <a:prstGeom prst="rect">
            <a:avLst/>
          </a:prstGeom>
          <a:noFill/>
          <a:ln>
            <a:solidFill>
              <a:srgbClr val="80431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34DC9E7-A66E-4EC7-8F1B-DF4050A3439C}"/>
              </a:ext>
            </a:extLst>
          </p:cNvPr>
          <p:cNvSpPr/>
          <p:nvPr/>
        </p:nvSpPr>
        <p:spPr>
          <a:xfrm>
            <a:off x="3599741" y="7469212"/>
            <a:ext cx="5544259" cy="2169124"/>
          </a:xfrm>
          <a:prstGeom prst="rect">
            <a:avLst/>
          </a:prstGeom>
          <a:noFill/>
          <a:ln>
            <a:solidFill>
              <a:srgbClr val="80431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D769FAAB-81F4-401B-B123-38079A2E09AE}"/>
              </a:ext>
            </a:extLst>
          </p:cNvPr>
          <p:cNvCxnSpPr>
            <a:cxnSpLocks/>
          </p:cNvCxnSpPr>
          <p:nvPr/>
        </p:nvCxnSpPr>
        <p:spPr>
          <a:xfrm flipH="1">
            <a:off x="1787600" y="2102830"/>
            <a:ext cx="1796901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6" name="타원 25">
            <a:extLst>
              <a:ext uri="{FF2B5EF4-FFF2-40B4-BE49-F238E27FC236}">
                <a16:creationId xmlns:a16="http://schemas.microsoft.com/office/drawing/2014/main" id="{DEFE90BB-0E0D-4B15-A58F-0F735DEC2D21}"/>
              </a:ext>
            </a:extLst>
          </p:cNvPr>
          <p:cNvSpPr/>
          <p:nvPr/>
        </p:nvSpPr>
        <p:spPr>
          <a:xfrm>
            <a:off x="1362300" y="5065067"/>
            <a:ext cx="452680" cy="461665"/>
          </a:xfrm>
          <a:prstGeom prst="ellipse">
            <a:avLst/>
          </a:prstGeom>
          <a:solidFill>
            <a:srgbClr val="A67B5C"/>
          </a:solidFill>
          <a:ln>
            <a:solidFill>
              <a:srgbClr val="7E421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/>
              <a:t>B</a:t>
            </a:r>
            <a:endParaRPr lang="ko-KR" altLang="en-US" sz="2000" dirty="0"/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DBE23582-89DC-43B0-85E5-C750FE163D5F}"/>
              </a:ext>
            </a:extLst>
          </p:cNvPr>
          <p:cNvCxnSpPr>
            <a:cxnSpLocks/>
          </p:cNvCxnSpPr>
          <p:nvPr/>
        </p:nvCxnSpPr>
        <p:spPr>
          <a:xfrm flipH="1">
            <a:off x="1802840" y="5295900"/>
            <a:ext cx="1796901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9" name="타원 28">
            <a:extLst>
              <a:ext uri="{FF2B5EF4-FFF2-40B4-BE49-F238E27FC236}">
                <a16:creationId xmlns:a16="http://schemas.microsoft.com/office/drawing/2014/main" id="{3DA04945-679D-43FD-AE6E-647A7D014D27}"/>
              </a:ext>
            </a:extLst>
          </p:cNvPr>
          <p:cNvSpPr/>
          <p:nvPr/>
        </p:nvSpPr>
        <p:spPr>
          <a:xfrm>
            <a:off x="1347060" y="8377728"/>
            <a:ext cx="452680" cy="461665"/>
          </a:xfrm>
          <a:prstGeom prst="ellipse">
            <a:avLst/>
          </a:prstGeom>
          <a:solidFill>
            <a:srgbClr val="A67B5C"/>
          </a:solidFill>
          <a:ln>
            <a:solidFill>
              <a:srgbClr val="7E421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/>
              <a:t>C</a:t>
            </a:r>
            <a:endParaRPr lang="ko-KR" altLang="en-US" sz="2000" dirty="0"/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76FCB7A6-A238-4CE8-82D8-8545DFB83FCE}"/>
              </a:ext>
            </a:extLst>
          </p:cNvPr>
          <p:cNvCxnSpPr>
            <a:cxnSpLocks/>
          </p:cNvCxnSpPr>
          <p:nvPr/>
        </p:nvCxnSpPr>
        <p:spPr>
          <a:xfrm flipH="1">
            <a:off x="1787600" y="8608561"/>
            <a:ext cx="1796901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32111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16B37A13-25BC-470E-96BE-AF6BC9EADC02}"/>
              </a:ext>
            </a:extLst>
          </p:cNvPr>
          <p:cNvSpPr txBox="1"/>
          <p:nvPr/>
        </p:nvSpPr>
        <p:spPr>
          <a:xfrm>
            <a:off x="0" y="320882"/>
            <a:ext cx="4038600" cy="461665"/>
          </a:xfrm>
          <a:prstGeom prst="rect">
            <a:avLst/>
          </a:prstGeom>
          <a:solidFill>
            <a:srgbClr val="E4E0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rgbClr val="804318"/>
                </a:solidFill>
              </a:rPr>
              <a:t>서비스 대표기능 소개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A476320-9568-404E-8D9B-83CEAE5D5A20}"/>
              </a:ext>
            </a:extLst>
          </p:cNvPr>
          <p:cNvSpPr txBox="1"/>
          <p:nvPr/>
        </p:nvSpPr>
        <p:spPr>
          <a:xfrm>
            <a:off x="16916400" y="320882"/>
            <a:ext cx="461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804318"/>
                </a:solidFill>
              </a:rPr>
              <a:t>04</a:t>
            </a:r>
            <a:endParaRPr lang="ko-KR" altLang="en-US" dirty="0">
              <a:solidFill>
                <a:srgbClr val="804318"/>
              </a:solidFill>
            </a:endParaRPr>
          </a:p>
        </p:txBody>
      </p:sp>
      <p:grpSp>
        <p:nvGrpSpPr>
          <p:cNvPr id="16" name="그룹 1001">
            <a:extLst>
              <a:ext uri="{FF2B5EF4-FFF2-40B4-BE49-F238E27FC236}">
                <a16:creationId xmlns:a16="http://schemas.microsoft.com/office/drawing/2014/main" id="{55AC6A39-F312-4695-9DA6-EC44178C0796}"/>
              </a:ext>
            </a:extLst>
          </p:cNvPr>
          <p:cNvGrpSpPr/>
          <p:nvPr/>
        </p:nvGrpSpPr>
        <p:grpSpPr>
          <a:xfrm>
            <a:off x="11125201" y="1069377"/>
            <a:ext cx="6252920" cy="9217623"/>
            <a:chOff x="9142857" y="1068091"/>
            <a:chExt cx="8235264" cy="9217623"/>
          </a:xfrm>
        </p:grpSpPr>
        <p:pic>
          <p:nvPicPr>
            <p:cNvPr id="17" name="Object 2">
              <a:extLst>
                <a:ext uri="{FF2B5EF4-FFF2-40B4-BE49-F238E27FC236}">
                  <a16:creationId xmlns:a16="http://schemas.microsoft.com/office/drawing/2014/main" id="{C2B7DDDB-6517-49C2-B61B-97394BCCC64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42857" y="1068091"/>
              <a:ext cx="8235264" cy="9217623"/>
            </a:xfrm>
            <a:prstGeom prst="rect">
              <a:avLst/>
            </a:prstGeom>
          </p:spPr>
        </p:pic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33FFD050-B182-4525-97F2-C66BB68900EF}"/>
              </a:ext>
            </a:extLst>
          </p:cNvPr>
          <p:cNvSpPr txBox="1"/>
          <p:nvPr/>
        </p:nvSpPr>
        <p:spPr>
          <a:xfrm>
            <a:off x="11369040" y="1407467"/>
            <a:ext cx="5793460" cy="69480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b="1" dirty="0">
                <a:solidFill>
                  <a:srgbClr val="7E4218"/>
                </a:solidFill>
                <a:latin typeface="spoqahansans"/>
              </a:rPr>
              <a:t>상담</a:t>
            </a:r>
            <a:endParaRPr lang="en-US" altLang="ko-KR" sz="2800" b="1" dirty="0">
              <a:solidFill>
                <a:srgbClr val="7E4218"/>
              </a:solidFill>
              <a:latin typeface="spoqahansans"/>
            </a:endParaRPr>
          </a:p>
          <a:p>
            <a:pPr>
              <a:lnSpc>
                <a:spcPct val="150000"/>
              </a:lnSpc>
            </a:pPr>
            <a:r>
              <a:rPr lang="ko-KR" altLang="en-US" sz="2300" dirty="0">
                <a:solidFill>
                  <a:srgbClr val="A67B5C"/>
                </a:solidFill>
                <a:latin typeface="spoqahansans"/>
              </a:rPr>
              <a:t> </a:t>
            </a:r>
            <a:r>
              <a:rPr lang="ko-KR" altLang="en-US" sz="2000" dirty="0">
                <a:solidFill>
                  <a:srgbClr val="A67B5C"/>
                </a:solidFill>
                <a:latin typeface="spoqahansans"/>
              </a:rPr>
              <a:t>상담 페이지에서는 원하는 인테리어 스타일과 집의 정보를 입력해 인테리어 예상견적을 확인해 볼 수 있습니다</a:t>
            </a:r>
            <a:r>
              <a:rPr lang="en-US" altLang="ko-KR" sz="2000" dirty="0">
                <a:solidFill>
                  <a:srgbClr val="A67B5C"/>
                </a:solidFill>
                <a:latin typeface="spoqahansans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2300" dirty="0">
              <a:solidFill>
                <a:srgbClr val="A67B5C"/>
              </a:solidFill>
              <a:latin typeface="spoqahansans"/>
            </a:endParaRPr>
          </a:p>
          <a:p>
            <a:pPr marL="457200" indent="-457200">
              <a:lnSpc>
                <a:spcPct val="150000"/>
              </a:lnSpc>
              <a:buAutoNum type="alphaUcPeriod"/>
            </a:pPr>
            <a:r>
              <a:rPr lang="ko-KR" altLang="en-US" sz="2000" dirty="0">
                <a:solidFill>
                  <a:srgbClr val="A67B5C"/>
                </a:solidFill>
                <a:latin typeface="spoqahansans"/>
              </a:rPr>
              <a:t>입력한 값에 따라 바로 견적을 확인해 볼 수 있습니다</a:t>
            </a:r>
            <a:r>
              <a:rPr lang="en-US" altLang="ko-KR" sz="2000" dirty="0" smtClean="0">
                <a:solidFill>
                  <a:srgbClr val="A67B5C"/>
                </a:solidFill>
                <a:latin typeface="spoqahansans"/>
              </a:rPr>
              <a:t>.</a:t>
            </a:r>
          </a:p>
          <a:p>
            <a:pPr marL="457200" indent="-457200">
              <a:lnSpc>
                <a:spcPct val="150000"/>
              </a:lnSpc>
              <a:buAutoNum type="alphaUcPeriod"/>
            </a:pPr>
            <a:endParaRPr lang="en-US" altLang="ko-KR" sz="2000" dirty="0">
              <a:solidFill>
                <a:srgbClr val="A67B5C"/>
              </a:solidFill>
              <a:latin typeface="spoqahansans"/>
            </a:endParaRPr>
          </a:p>
          <a:p>
            <a:pPr marL="457200" indent="-457200">
              <a:lnSpc>
                <a:spcPct val="150000"/>
              </a:lnSpc>
              <a:buAutoNum type="alphaUcPeriod"/>
            </a:pPr>
            <a:r>
              <a:rPr lang="en-US" altLang="ko-KR" sz="2000" dirty="0">
                <a:solidFill>
                  <a:srgbClr val="A67B5C"/>
                </a:solidFill>
                <a:latin typeface="spoqahansans"/>
              </a:rPr>
              <a:t>STEP1</a:t>
            </a:r>
            <a:r>
              <a:rPr lang="ko-KR" altLang="en-US" sz="2000" dirty="0">
                <a:solidFill>
                  <a:srgbClr val="A67B5C"/>
                </a:solidFill>
                <a:latin typeface="spoqahansans"/>
              </a:rPr>
              <a:t>에서의 선택에 따라서 테마를 선택할 수 있습니다</a:t>
            </a:r>
            <a:r>
              <a:rPr lang="en-US" altLang="ko-KR" sz="2000" dirty="0" smtClean="0">
                <a:solidFill>
                  <a:srgbClr val="A67B5C"/>
                </a:solidFill>
                <a:latin typeface="spoqahansans"/>
              </a:rPr>
              <a:t>.</a:t>
            </a:r>
          </a:p>
          <a:p>
            <a:pPr marL="457200" indent="-457200">
              <a:lnSpc>
                <a:spcPct val="150000"/>
              </a:lnSpc>
              <a:buAutoNum type="alphaUcPeriod"/>
            </a:pPr>
            <a:endParaRPr lang="en-US" altLang="ko-KR" sz="2000" dirty="0">
              <a:solidFill>
                <a:srgbClr val="A67B5C"/>
              </a:solidFill>
              <a:latin typeface="spoqahansans"/>
            </a:endParaRPr>
          </a:p>
          <a:p>
            <a:pPr marL="457200" indent="-457200">
              <a:lnSpc>
                <a:spcPct val="150000"/>
              </a:lnSpc>
              <a:buAutoNum type="alphaUcPeriod"/>
            </a:pPr>
            <a:r>
              <a:rPr lang="ko-KR" altLang="en-US" sz="2000" dirty="0">
                <a:solidFill>
                  <a:srgbClr val="A67B5C"/>
                </a:solidFill>
                <a:latin typeface="spoqahansans"/>
              </a:rPr>
              <a:t>스타일 선택에 따라서 다른 스타일이 보여지고 선택할 수 있습니다</a:t>
            </a:r>
            <a:r>
              <a:rPr lang="en-US" altLang="ko-KR" sz="2000" dirty="0">
                <a:solidFill>
                  <a:srgbClr val="A67B5C"/>
                </a:solidFill>
                <a:latin typeface="spoqahansans"/>
              </a:rPr>
              <a:t>.</a:t>
            </a:r>
          </a:p>
          <a:p>
            <a:pPr marL="457200" indent="-457200">
              <a:lnSpc>
                <a:spcPct val="150000"/>
              </a:lnSpc>
              <a:buAutoNum type="alphaUcPeriod"/>
            </a:pPr>
            <a:endParaRPr lang="en-US" altLang="ko-KR" sz="2300" dirty="0">
              <a:solidFill>
                <a:srgbClr val="A67B5C"/>
              </a:solidFill>
              <a:latin typeface="spoqahansans"/>
            </a:endParaRPr>
          </a:p>
        </p:txBody>
      </p:sp>
      <p:pic>
        <p:nvPicPr>
          <p:cNvPr id="21" name="KakaoTalk_Photo_2021-10-25-00-12-29 004.png" descr="KakaoTalk_Photo_2021-10-25-00-12-29 004.png">
            <a:extLst>
              <a:ext uri="{FF2B5EF4-FFF2-40B4-BE49-F238E27FC236}">
                <a16:creationId xmlns:a16="http://schemas.microsoft.com/office/drawing/2014/main" id="{AEC38D2C-E02C-4D56-9D03-6FE4768BFE4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0170" r="1269" b="1000"/>
          <a:stretch>
            <a:fillRect/>
          </a:stretch>
        </p:blipFill>
        <p:spPr>
          <a:xfrm>
            <a:off x="2043579" y="1106189"/>
            <a:ext cx="7667434" cy="4571999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pic>
        <p:nvPicPr>
          <p:cNvPr id="22" name="KakaoTalk_Photo_2021-10-25-00-12-29 006.png" descr="KakaoTalk_Photo_2021-10-25-00-12-29 006.png">
            <a:extLst>
              <a:ext uri="{FF2B5EF4-FFF2-40B4-BE49-F238E27FC236}">
                <a16:creationId xmlns:a16="http://schemas.microsoft.com/office/drawing/2014/main" id="{C10DBEC6-B129-4786-9080-11EC2A402C7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9978" r="857" b="1267"/>
          <a:stretch>
            <a:fillRect/>
          </a:stretch>
        </p:blipFill>
        <p:spPr>
          <a:xfrm>
            <a:off x="2058505" y="5862727"/>
            <a:ext cx="7652508" cy="4424273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15" name="타원 14">
            <a:extLst>
              <a:ext uri="{FF2B5EF4-FFF2-40B4-BE49-F238E27FC236}">
                <a16:creationId xmlns:a16="http://schemas.microsoft.com/office/drawing/2014/main" id="{DEBE09F2-74BF-43CD-BF6C-EB1FC91FB183}"/>
              </a:ext>
            </a:extLst>
          </p:cNvPr>
          <p:cNvSpPr/>
          <p:nvPr/>
        </p:nvSpPr>
        <p:spPr>
          <a:xfrm>
            <a:off x="719514" y="2339106"/>
            <a:ext cx="452680" cy="461665"/>
          </a:xfrm>
          <a:prstGeom prst="ellipse">
            <a:avLst/>
          </a:prstGeom>
          <a:solidFill>
            <a:srgbClr val="A67B5C"/>
          </a:solidFill>
          <a:ln>
            <a:solidFill>
              <a:srgbClr val="7E421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/>
              <a:t>A</a:t>
            </a:r>
            <a:endParaRPr lang="ko-KR" altLang="en-US" sz="2000" dirty="0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D769FAAB-81F4-401B-B123-38079A2E09AE}"/>
              </a:ext>
            </a:extLst>
          </p:cNvPr>
          <p:cNvCxnSpPr>
            <a:cxnSpLocks/>
          </p:cNvCxnSpPr>
          <p:nvPr/>
        </p:nvCxnSpPr>
        <p:spPr>
          <a:xfrm flipH="1">
            <a:off x="1145128" y="2552700"/>
            <a:ext cx="89845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46DE240-50B7-4DD3-8EE0-8DC996B3C308}"/>
              </a:ext>
            </a:extLst>
          </p:cNvPr>
          <p:cNvSpPr/>
          <p:nvPr/>
        </p:nvSpPr>
        <p:spPr>
          <a:xfrm>
            <a:off x="2043579" y="1401407"/>
            <a:ext cx="1414188" cy="1981198"/>
          </a:xfrm>
          <a:prstGeom prst="rect">
            <a:avLst/>
          </a:prstGeom>
          <a:noFill/>
          <a:ln>
            <a:solidFill>
              <a:srgbClr val="80431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76BECEE-3744-457B-A181-7B7B1726B9D8}"/>
              </a:ext>
            </a:extLst>
          </p:cNvPr>
          <p:cNvSpPr/>
          <p:nvPr/>
        </p:nvSpPr>
        <p:spPr>
          <a:xfrm>
            <a:off x="3916680" y="1868341"/>
            <a:ext cx="5074920" cy="2817959"/>
          </a:xfrm>
          <a:prstGeom prst="rect">
            <a:avLst/>
          </a:prstGeom>
          <a:noFill/>
          <a:ln>
            <a:solidFill>
              <a:srgbClr val="80431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7D7BBE61-11CC-442E-8880-2DB2C1002516}"/>
              </a:ext>
            </a:extLst>
          </p:cNvPr>
          <p:cNvSpPr/>
          <p:nvPr/>
        </p:nvSpPr>
        <p:spPr>
          <a:xfrm>
            <a:off x="3828340" y="6665883"/>
            <a:ext cx="5074920" cy="2817959"/>
          </a:xfrm>
          <a:prstGeom prst="rect">
            <a:avLst/>
          </a:prstGeom>
          <a:noFill/>
          <a:ln>
            <a:solidFill>
              <a:srgbClr val="80431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DBE23582-89DC-43B0-85E5-C750FE163D5F}"/>
              </a:ext>
            </a:extLst>
          </p:cNvPr>
          <p:cNvCxnSpPr>
            <a:cxnSpLocks/>
          </p:cNvCxnSpPr>
          <p:nvPr/>
        </p:nvCxnSpPr>
        <p:spPr>
          <a:xfrm flipH="1">
            <a:off x="8991600" y="3408148"/>
            <a:ext cx="990601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6" name="타원 25">
            <a:extLst>
              <a:ext uri="{FF2B5EF4-FFF2-40B4-BE49-F238E27FC236}">
                <a16:creationId xmlns:a16="http://schemas.microsoft.com/office/drawing/2014/main" id="{DEFE90BB-0E0D-4B15-A58F-0F735DEC2D21}"/>
              </a:ext>
            </a:extLst>
          </p:cNvPr>
          <p:cNvSpPr/>
          <p:nvPr/>
        </p:nvSpPr>
        <p:spPr>
          <a:xfrm>
            <a:off x="9954852" y="3177315"/>
            <a:ext cx="452680" cy="461665"/>
          </a:xfrm>
          <a:prstGeom prst="ellipse">
            <a:avLst/>
          </a:prstGeom>
          <a:solidFill>
            <a:srgbClr val="A67B5C"/>
          </a:solidFill>
          <a:ln>
            <a:solidFill>
              <a:srgbClr val="7E421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/>
              <a:t>B</a:t>
            </a:r>
            <a:endParaRPr lang="ko-KR" altLang="en-US" sz="2000" dirty="0"/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76FCB7A6-A238-4CE8-82D8-8545DFB83FCE}"/>
              </a:ext>
            </a:extLst>
          </p:cNvPr>
          <p:cNvCxnSpPr>
            <a:cxnSpLocks/>
            <a:endCxn id="29" idx="6"/>
          </p:cNvCxnSpPr>
          <p:nvPr/>
        </p:nvCxnSpPr>
        <p:spPr>
          <a:xfrm flipH="1">
            <a:off x="1218917" y="8096204"/>
            <a:ext cx="2788642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9" name="타원 28">
            <a:extLst>
              <a:ext uri="{FF2B5EF4-FFF2-40B4-BE49-F238E27FC236}">
                <a16:creationId xmlns:a16="http://schemas.microsoft.com/office/drawing/2014/main" id="{3DA04945-679D-43FD-AE6E-647A7D014D27}"/>
              </a:ext>
            </a:extLst>
          </p:cNvPr>
          <p:cNvSpPr/>
          <p:nvPr/>
        </p:nvSpPr>
        <p:spPr>
          <a:xfrm>
            <a:off x="766237" y="7865371"/>
            <a:ext cx="452680" cy="461665"/>
          </a:xfrm>
          <a:prstGeom prst="ellipse">
            <a:avLst/>
          </a:prstGeom>
          <a:solidFill>
            <a:srgbClr val="A67B5C"/>
          </a:solidFill>
          <a:ln>
            <a:solidFill>
              <a:srgbClr val="7E421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/>
              <a:t>C</a:t>
            </a:r>
            <a:endParaRPr lang="ko-KR" altLang="en-US" sz="2000" dirty="0"/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14A4FEB6-F19D-424F-A10A-AC482F2BD1A8}"/>
              </a:ext>
            </a:extLst>
          </p:cNvPr>
          <p:cNvCxnSpPr>
            <a:cxnSpLocks/>
          </p:cNvCxnSpPr>
          <p:nvPr/>
        </p:nvCxnSpPr>
        <p:spPr>
          <a:xfrm flipH="1">
            <a:off x="8895688" y="8095981"/>
            <a:ext cx="990601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5" name="타원 34">
            <a:extLst>
              <a:ext uri="{FF2B5EF4-FFF2-40B4-BE49-F238E27FC236}">
                <a16:creationId xmlns:a16="http://schemas.microsoft.com/office/drawing/2014/main" id="{F57AE5CE-B44A-4878-8539-EF18A8CB2909}"/>
              </a:ext>
            </a:extLst>
          </p:cNvPr>
          <p:cNvSpPr/>
          <p:nvPr/>
        </p:nvSpPr>
        <p:spPr>
          <a:xfrm>
            <a:off x="9858940" y="7865148"/>
            <a:ext cx="452680" cy="461665"/>
          </a:xfrm>
          <a:prstGeom prst="ellipse">
            <a:avLst/>
          </a:prstGeom>
          <a:solidFill>
            <a:srgbClr val="A67B5C"/>
          </a:solidFill>
          <a:ln>
            <a:solidFill>
              <a:srgbClr val="7E421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/>
              <a:t>B</a:t>
            </a:r>
            <a:endParaRPr lang="ko-KR" altLang="en-US" sz="2000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0D9D532D-0439-4B91-A88C-E188C62E0436}"/>
              </a:ext>
            </a:extLst>
          </p:cNvPr>
          <p:cNvSpPr/>
          <p:nvPr/>
        </p:nvSpPr>
        <p:spPr>
          <a:xfrm>
            <a:off x="4007559" y="7199613"/>
            <a:ext cx="1414188" cy="1981198"/>
          </a:xfrm>
          <a:prstGeom prst="rect">
            <a:avLst/>
          </a:prstGeom>
          <a:noFill/>
          <a:ln>
            <a:solidFill>
              <a:srgbClr val="80431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ㅍ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381835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D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633432"/>
            <a:ext cx="18364532" cy="9018850"/>
            <a:chOff x="0" y="633432"/>
            <a:chExt cx="18364532" cy="901885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633432"/>
              <a:ext cx="18364532" cy="901885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257800" y="3467100"/>
            <a:ext cx="6578412" cy="131255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7315200" y="6205602"/>
            <a:ext cx="3990424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804318"/>
                </a:solidFill>
              </a:rPr>
              <a:t>SVN : https://svn.riouxsvn.com/team3</a:t>
            </a:r>
            <a:endParaRPr lang="ko-KR" altLang="en-US" dirty="0">
              <a:solidFill>
                <a:srgbClr val="804318"/>
              </a:solidFill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4ADCE55D-33BE-4001-B14D-9B2D46AF0A0A}"/>
              </a:ext>
            </a:extLst>
          </p:cNvPr>
          <p:cNvSpPr/>
          <p:nvPr/>
        </p:nvSpPr>
        <p:spPr>
          <a:xfrm>
            <a:off x="8049749" y="4895166"/>
            <a:ext cx="1905000" cy="838200"/>
          </a:xfrm>
          <a:prstGeom prst="ellipse">
            <a:avLst/>
          </a:prstGeom>
          <a:noFill/>
          <a:ln w="57150">
            <a:solidFill>
              <a:srgbClr val="80431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7E6234A-1E63-4EB2-8869-1EAAF54D058D}"/>
              </a:ext>
            </a:extLst>
          </p:cNvPr>
          <p:cNvSpPr txBox="1"/>
          <p:nvPr/>
        </p:nvSpPr>
        <p:spPr>
          <a:xfrm>
            <a:off x="8229600" y="4991100"/>
            <a:ext cx="15452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804318"/>
                </a:solidFill>
              </a:rPr>
              <a:t>made by </a:t>
            </a:r>
            <a:endParaRPr lang="en-US" altLang="ko-KR" b="1" dirty="0" smtClean="0">
              <a:solidFill>
                <a:srgbClr val="804318"/>
              </a:solidFill>
            </a:endParaRPr>
          </a:p>
          <a:p>
            <a:pPr algn="ctr"/>
            <a:r>
              <a:rPr lang="ko-KR" altLang="en-US" b="1" dirty="0" smtClean="0">
                <a:solidFill>
                  <a:srgbClr val="804318"/>
                </a:solidFill>
              </a:rPr>
              <a:t>이름</a:t>
            </a:r>
            <a:endParaRPr lang="ko-KR" altLang="en-US" b="1" dirty="0">
              <a:solidFill>
                <a:srgbClr val="804318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D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83742" y="2618179"/>
            <a:ext cx="14920515" cy="6492221"/>
            <a:chOff x="1770709" y="2762946"/>
            <a:chExt cx="14920515" cy="649222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70709" y="2762946"/>
              <a:ext cx="14920515" cy="649222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431917" y="622479"/>
            <a:ext cx="13066632" cy="2919378"/>
            <a:chOff x="4331168" y="871287"/>
            <a:chExt cx="13066632" cy="291937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331168" y="871287"/>
              <a:ext cx="13066632" cy="291937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691224" y="2030604"/>
            <a:ext cx="1054116" cy="117820"/>
            <a:chOff x="16691224" y="2030604"/>
            <a:chExt cx="1054116" cy="11782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691224" y="2030604"/>
              <a:ext cx="1054116" cy="117820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819400" y="4110770"/>
            <a:ext cx="2622272" cy="788653"/>
          </a:xfrm>
          <a:prstGeom prst="rect">
            <a:avLst/>
          </a:prstGeom>
        </p:spPr>
      </p:pic>
      <p:sp>
        <p:nvSpPr>
          <p:cNvPr id="23" name="Rectangle 70">
            <a:extLst>
              <a:ext uri="{FF2B5EF4-FFF2-40B4-BE49-F238E27FC236}">
                <a16:creationId xmlns:a16="http://schemas.microsoft.com/office/drawing/2014/main" id="{C511DF5C-48E1-4154-9DE8-2A43DB42E151}"/>
              </a:ext>
            </a:extLst>
          </p:cNvPr>
          <p:cNvSpPr txBox="1"/>
          <p:nvPr/>
        </p:nvSpPr>
        <p:spPr>
          <a:xfrm>
            <a:off x="7220196" y="4070297"/>
            <a:ext cx="2402382" cy="523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defTabSz="912812">
              <a:defRPr sz="1600" b="1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endParaRPr sz="2800" dirty="0">
              <a:solidFill>
                <a:srgbClr val="804318"/>
              </a:solidFill>
            </a:endParaRPr>
          </a:p>
        </p:txBody>
      </p:sp>
      <p:sp>
        <p:nvSpPr>
          <p:cNvPr id="27" name="Rectangle 44">
            <a:extLst>
              <a:ext uri="{FF2B5EF4-FFF2-40B4-BE49-F238E27FC236}">
                <a16:creationId xmlns:a16="http://schemas.microsoft.com/office/drawing/2014/main" id="{9EF44BCA-8B01-4B43-894E-455A5539778D}"/>
              </a:ext>
            </a:extLst>
          </p:cNvPr>
          <p:cNvSpPr txBox="1"/>
          <p:nvPr/>
        </p:nvSpPr>
        <p:spPr>
          <a:xfrm>
            <a:off x="7418117" y="4245575"/>
            <a:ext cx="2006539" cy="523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8" tIns="45718" rIns="45718" bIns="45718">
            <a:spAutoFit/>
          </a:bodyPr>
          <a:lstStyle>
            <a:lvl1pPr defTabSz="912812">
              <a:defRPr sz="1600" b="1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rPr sz="2800" dirty="0" err="1">
                <a:solidFill>
                  <a:srgbClr val="804318"/>
                </a:solidFill>
              </a:rPr>
              <a:t>기획</a:t>
            </a:r>
            <a:r>
              <a:rPr sz="2800" dirty="0">
                <a:solidFill>
                  <a:srgbClr val="804318"/>
                </a:solidFill>
              </a:rPr>
              <a:t> </a:t>
            </a:r>
            <a:r>
              <a:rPr lang="ko-KR" altLang="en-US" sz="2800" dirty="0">
                <a:solidFill>
                  <a:srgbClr val="804318"/>
                </a:solidFill>
              </a:rPr>
              <a:t>목적</a:t>
            </a:r>
            <a:endParaRPr sz="2800" dirty="0">
              <a:solidFill>
                <a:srgbClr val="804318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3FC2A47-8179-4D22-87EC-8BD5120DF6E5}"/>
              </a:ext>
            </a:extLst>
          </p:cNvPr>
          <p:cNvSpPr txBox="1"/>
          <p:nvPr/>
        </p:nvSpPr>
        <p:spPr>
          <a:xfrm>
            <a:off x="6009400" y="4043431"/>
            <a:ext cx="8867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dirty="0">
                <a:solidFill>
                  <a:srgbClr val="804318"/>
                </a:solidFill>
              </a:rPr>
              <a:t>01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0D69920-6AB2-4999-8EC5-852E8052A506}"/>
              </a:ext>
            </a:extLst>
          </p:cNvPr>
          <p:cNvSpPr txBox="1"/>
          <p:nvPr/>
        </p:nvSpPr>
        <p:spPr>
          <a:xfrm>
            <a:off x="6004432" y="5141017"/>
            <a:ext cx="8867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dirty="0">
                <a:solidFill>
                  <a:srgbClr val="804318"/>
                </a:solidFill>
              </a:rPr>
              <a:t>02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A736C68-27A6-4545-B936-D0DFCE7774A3}"/>
              </a:ext>
            </a:extLst>
          </p:cNvPr>
          <p:cNvSpPr txBox="1"/>
          <p:nvPr/>
        </p:nvSpPr>
        <p:spPr>
          <a:xfrm>
            <a:off x="6004432" y="6238603"/>
            <a:ext cx="8867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dirty="0">
                <a:solidFill>
                  <a:srgbClr val="804318"/>
                </a:solidFill>
              </a:rPr>
              <a:t>03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5E26542-114A-4897-8037-63EC599AFD66}"/>
              </a:ext>
            </a:extLst>
          </p:cNvPr>
          <p:cNvSpPr txBox="1"/>
          <p:nvPr/>
        </p:nvSpPr>
        <p:spPr>
          <a:xfrm>
            <a:off x="6004431" y="7336189"/>
            <a:ext cx="8867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dirty="0">
                <a:solidFill>
                  <a:srgbClr val="804318"/>
                </a:solidFill>
              </a:rPr>
              <a:t>04</a:t>
            </a:r>
          </a:p>
        </p:txBody>
      </p:sp>
      <p:sp>
        <p:nvSpPr>
          <p:cNvPr id="22" name="Rectangle 44">
            <a:extLst>
              <a:ext uri="{FF2B5EF4-FFF2-40B4-BE49-F238E27FC236}">
                <a16:creationId xmlns:a16="http://schemas.microsoft.com/office/drawing/2014/main" id="{C2CF076A-EB62-416A-8A6B-102F6CE2B223}"/>
              </a:ext>
            </a:extLst>
          </p:cNvPr>
          <p:cNvSpPr txBox="1"/>
          <p:nvPr/>
        </p:nvSpPr>
        <p:spPr>
          <a:xfrm>
            <a:off x="7418117" y="5341074"/>
            <a:ext cx="2006539" cy="523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8" tIns="45718" rIns="45718" bIns="45718">
            <a:spAutoFit/>
          </a:bodyPr>
          <a:lstStyle>
            <a:lvl1pPr defTabSz="912812">
              <a:defRPr sz="1600" b="1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rPr lang="ko-KR" altLang="en-US" sz="2800" dirty="0">
                <a:solidFill>
                  <a:srgbClr val="804318"/>
                </a:solidFill>
              </a:rPr>
              <a:t>서비스 소개</a:t>
            </a:r>
            <a:endParaRPr sz="2800" dirty="0">
              <a:solidFill>
                <a:srgbClr val="804318"/>
              </a:solidFill>
            </a:endParaRPr>
          </a:p>
        </p:txBody>
      </p:sp>
      <p:sp>
        <p:nvSpPr>
          <p:cNvPr id="24" name="Rectangle 44">
            <a:extLst>
              <a:ext uri="{FF2B5EF4-FFF2-40B4-BE49-F238E27FC236}">
                <a16:creationId xmlns:a16="http://schemas.microsoft.com/office/drawing/2014/main" id="{EAF82932-C954-4713-B305-FCE17196284B}"/>
              </a:ext>
            </a:extLst>
          </p:cNvPr>
          <p:cNvSpPr txBox="1"/>
          <p:nvPr/>
        </p:nvSpPr>
        <p:spPr>
          <a:xfrm>
            <a:off x="7418117" y="7536246"/>
            <a:ext cx="2006539" cy="523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8" tIns="45718" rIns="45718" bIns="45718">
            <a:spAutoFit/>
          </a:bodyPr>
          <a:lstStyle>
            <a:lvl1pPr defTabSz="912812">
              <a:defRPr sz="1600" b="1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endParaRPr sz="2800" dirty="0">
              <a:solidFill>
                <a:srgbClr val="804318"/>
              </a:solidFill>
            </a:endParaRPr>
          </a:p>
        </p:txBody>
      </p:sp>
      <p:sp>
        <p:nvSpPr>
          <p:cNvPr id="25" name="Rectangle 44">
            <a:extLst>
              <a:ext uri="{FF2B5EF4-FFF2-40B4-BE49-F238E27FC236}">
                <a16:creationId xmlns:a16="http://schemas.microsoft.com/office/drawing/2014/main" id="{1F97EF54-B961-4B4A-8C6E-3F4B1A7B9A28}"/>
              </a:ext>
            </a:extLst>
          </p:cNvPr>
          <p:cNvSpPr txBox="1"/>
          <p:nvPr/>
        </p:nvSpPr>
        <p:spPr>
          <a:xfrm>
            <a:off x="7407530" y="6438660"/>
            <a:ext cx="2006539" cy="523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8" tIns="45718" rIns="45718" bIns="45718">
            <a:spAutoFit/>
          </a:bodyPr>
          <a:lstStyle>
            <a:lvl1pPr defTabSz="912812">
              <a:defRPr sz="1600" b="1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rPr lang="ko-KR" altLang="en-US" sz="2800" dirty="0">
                <a:solidFill>
                  <a:srgbClr val="804318"/>
                </a:solidFill>
              </a:rPr>
              <a:t>메뉴 트리</a:t>
            </a:r>
            <a:endParaRPr sz="2800" dirty="0">
              <a:solidFill>
                <a:srgbClr val="804318"/>
              </a:solidFill>
            </a:endParaRPr>
          </a:p>
        </p:txBody>
      </p:sp>
      <p:sp>
        <p:nvSpPr>
          <p:cNvPr id="26" name="Rectangle 44">
            <a:extLst>
              <a:ext uri="{FF2B5EF4-FFF2-40B4-BE49-F238E27FC236}">
                <a16:creationId xmlns:a16="http://schemas.microsoft.com/office/drawing/2014/main" id="{38372C21-DB52-42BE-A1F4-0D65E40C1997}"/>
              </a:ext>
            </a:extLst>
          </p:cNvPr>
          <p:cNvSpPr txBox="1"/>
          <p:nvPr/>
        </p:nvSpPr>
        <p:spPr>
          <a:xfrm>
            <a:off x="7403199" y="7536246"/>
            <a:ext cx="4103001" cy="523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8" tIns="45718" rIns="45718" bIns="45718">
            <a:spAutoFit/>
          </a:bodyPr>
          <a:lstStyle>
            <a:lvl1pPr defTabSz="912812">
              <a:defRPr sz="1600" b="1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rPr lang="ko-KR" altLang="en-US" sz="2800" dirty="0">
                <a:solidFill>
                  <a:srgbClr val="804318"/>
                </a:solidFill>
              </a:rPr>
              <a:t>서비스 </a:t>
            </a:r>
            <a:r>
              <a:rPr lang="ko-KR" altLang="en-US" sz="2800" dirty="0" err="1" smtClean="0">
                <a:solidFill>
                  <a:srgbClr val="804318"/>
                </a:solidFill>
              </a:rPr>
              <a:t>대표기능</a:t>
            </a:r>
            <a:r>
              <a:rPr lang="ko-KR" altLang="en-US" sz="2800" dirty="0" smtClean="0">
                <a:solidFill>
                  <a:srgbClr val="804318"/>
                </a:solidFill>
              </a:rPr>
              <a:t> 소개</a:t>
            </a:r>
            <a:endParaRPr sz="2800" dirty="0">
              <a:solidFill>
                <a:srgbClr val="804318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2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2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"/>
                            </p:stCondLst>
                            <p:childTnLst>
                              <p:par>
                                <p:cTn id="14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22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22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750"/>
                            </p:stCondLst>
                            <p:childTnLst>
                              <p:par>
                                <p:cTn id="32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2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250" fill="hold"/>
                                        <p:tgtEl>
                                          <p:spTgt spid="24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24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1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6"/>
                                    </p:cond>
                                  </p:end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25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5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2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250" fill="hold"/>
                                        <p:tgtEl>
                                          <p:spTgt spid="25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50" fill="hold"/>
                                        <p:tgtEl>
                                          <p:spTgt spid="25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25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25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250"/>
                            </p:stCondLst>
                            <p:childTnLst>
                              <p:par>
                                <p:cTn id="5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1" fill="hold"/>
                                        <p:tgtEl>
                                          <p:spTgt spid="2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250" fill="hold"/>
                                        <p:tgtEl>
                                          <p:spTgt spid="26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250" fill="hold"/>
                                        <p:tgtEl>
                                          <p:spTgt spid="26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5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25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25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uild="p" bldLvl="5" animBg="1" advAuto="0"/>
      <p:bldP spid="27" grpId="0" build="p" bldLvl="5" animBg="1" advAuto="0"/>
      <p:bldP spid="22" grpId="0" build="p" bldLvl="5" animBg="1" advAuto="0"/>
      <p:bldP spid="24" grpId="0" build="p" bldLvl="5" animBg="1" advAuto="0"/>
      <p:bldP spid="25" grpId="0" build="p" bldLvl="5" animBg="1" advAuto="0"/>
      <p:bldP spid="26" grpId="0" build="p" bldLvl="5" animBg="1" advAuto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142857" y="1068091"/>
            <a:ext cx="8235264" cy="9217623"/>
            <a:chOff x="9142857" y="1068091"/>
            <a:chExt cx="8235264" cy="921762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42857" y="1068091"/>
              <a:ext cx="8235264" cy="921762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691224" y="2030604"/>
            <a:ext cx="1054116" cy="117820"/>
            <a:chOff x="16691224" y="2030604"/>
            <a:chExt cx="1054116" cy="11782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691224" y="2030604"/>
              <a:ext cx="1054116" cy="117820"/>
            </a:xfrm>
            <a:prstGeom prst="rect">
              <a:avLst/>
            </a:prstGeom>
          </p:spPr>
        </p:pic>
      </p:grpSp>
      <p:pic>
        <p:nvPicPr>
          <p:cNvPr id="20" name="그림 36" descr="그림 36">
            <a:extLst>
              <a:ext uri="{FF2B5EF4-FFF2-40B4-BE49-F238E27FC236}">
                <a16:creationId xmlns:a16="http://schemas.microsoft.com/office/drawing/2014/main" id="{E699D1F8-E3B3-4829-8051-D5D2155CE5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49265" y="1764516"/>
            <a:ext cx="5822447" cy="3417084"/>
          </a:xfrm>
          <a:prstGeom prst="rect">
            <a:avLst/>
          </a:prstGeom>
          <a:ln w="12700">
            <a:miter lim="400000"/>
          </a:ln>
        </p:spPr>
      </p:pic>
      <p:pic>
        <p:nvPicPr>
          <p:cNvPr id="27" name="그림 30" descr="그림 30">
            <a:extLst>
              <a:ext uri="{FF2B5EF4-FFF2-40B4-BE49-F238E27FC236}">
                <a16:creationId xmlns:a16="http://schemas.microsoft.com/office/drawing/2014/main" id="{FEF7F4B4-8719-4FD5-8801-4EBF4A3CB1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9879" y="1068091"/>
            <a:ext cx="6553199" cy="5294609"/>
          </a:xfrm>
          <a:prstGeom prst="rect">
            <a:avLst/>
          </a:prstGeom>
          <a:ln w="12700">
            <a:miter lim="400000"/>
          </a:ln>
        </p:spPr>
      </p:pic>
      <p:pic>
        <p:nvPicPr>
          <p:cNvPr id="28" name="그림 37" descr="그림 37">
            <a:extLst>
              <a:ext uri="{FF2B5EF4-FFF2-40B4-BE49-F238E27FC236}">
                <a16:creationId xmlns:a16="http://schemas.microsoft.com/office/drawing/2014/main" id="{23AFB80E-A300-4BBF-A0A8-F87B6708A4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9879" y="6187726"/>
            <a:ext cx="6553199" cy="3572407"/>
          </a:xfrm>
          <a:prstGeom prst="rect">
            <a:avLst/>
          </a:prstGeom>
          <a:ln w="12700">
            <a:miter lim="400000"/>
          </a:ln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26FAE598-9014-400E-AD4E-7FEC5DD059A1}"/>
              </a:ext>
            </a:extLst>
          </p:cNvPr>
          <p:cNvSpPr txBox="1"/>
          <p:nvPr/>
        </p:nvSpPr>
        <p:spPr>
          <a:xfrm>
            <a:off x="10349265" y="6162878"/>
            <a:ext cx="5822447" cy="32200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300" dirty="0">
                <a:solidFill>
                  <a:srgbClr val="A67B5C"/>
                </a:solidFill>
                <a:latin typeface="spoqahansans"/>
              </a:rPr>
              <a:t>코로나로 인해 집에서의 활동 시간이 </a:t>
            </a:r>
            <a:r>
              <a:rPr lang="ko-KR" altLang="en-US" sz="2300" dirty="0" err="1">
                <a:solidFill>
                  <a:srgbClr val="A67B5C"/>
                </a:solidFill>
                <a:latin typeface="spoqahansans"/>
              </a:rPr>
              <a:t>많아짐에</a:t>
            </a:r>
            <a:r>
              <a:rPr lang="ko-KR" altLang="en-US" sz="2300" dirty="0">
                <a:solidFill>
                  <a:srgbClr val="A67B5C"/>
                </a:solidFill>
                <a:latin typeface="spoqahansans"/>
              </a:rPr>
              <a:t> 따라 집에 대한 관심도가 높아지고 자신의 공간을 꾸미고 싶은 사람들이 </a:t>
            </a:r>
            <a:r>
              <a:rPr lang="ko-KR" altLang="en-US" sz="2300" dirty="0">
                <a:solidFill>
                  <a:srgbClr val="A67B5C"/>
                </a:solidFill>
                <a:latin typeface="spoqahansans"/>
                <a:cs typeface="Calibri" panose="020F0502020204030204" pitchFamily="34" charset="0"/>
              </a:rPr>
              <a:t>많아지고</a:t>
            </a:r>
            <a:r>
              <a:rPr lang="ko-KR" altLang="en-US" sz="2300" dirty="0">
                <a:solidFill>
                  <a:srgbClr val="A67B5C"/>
                </a:solidFill>
                <a:latin typeface="spoqahansans"/>
              </a:rPr>
              <a:t> 있습니다</a:t>
            </a:r>
            <a:r>
              <a:rPr lang="en-US" altLang="ko-KR" sz="2300" dirty="0">
                <a:solidFill>
                  <a:srgbClr val="A67B5C"/>
                </a:solidFill>
                <a:latin typeface="spoqahansans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2300" dirty="0">
                <a:solidFill>
                  <a:srgbClr val="A67B5C"/>
                </a:solidFill>
                <a:latin typeface="spoqahansans"/>
              </a:rPr>
              <a:t>그로 인해 인테리어 수요가 많아진 것을 확인할 수 있습니다</a:t>
            </a:r>
            <a:r>
              <a:rPr lang="en-US" altLang="ko-KR" sz="2300" dirty="0">
                <a:solidFill>
                  <a:srgbClr val="A67B5C"/>
                </a:solidFill>
                <a:latin typeface="spoqahansans"/>
              </a:rPr>
              <a:t>. </a:t>
            </a:r>
            <a:endParaRPr lang="ko-KR" altLang="en-US" sz="2300" dirty="0">
              <a:solidFill>
                <a:srgbClr val="A67B5C"/>
              </a:solidFill>
              <a:latin typeface="spoqahansan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DBE056C-FD49-41EC-9BF4-E3C0D8B85B23}"/>
              </a:ext>
            </a:extLst>
          </p:cNvPr>
          <p:cNvSpPr txBox="1"/>
          <p:nvPr/>
        </p:nvSpPr>
        <p:spPr>
          <a:xfrm>
            <a:off x="0" y="320882"/>
            <a:ext cx="2924148" cy="461665"/>
          </a:xfrm>
          <a:prstGeom prst="rect">
            <a:avLst/>
          </a:prstGeom>
          <a:solidFill>
            <a:srgbClr val="E4E0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rgbClr val="804318"/>
                </a:solidFill>
              </a:rPr>
              <a:t>기획배경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24EDF5F-8B8B-4F38-8C6B-50FBD129FDCF}"/>
              </a:ext>
            </a:extLst>
          </p:cNvPr>
          <p:cNvSpPr txBox="1"/>
          <p:nvPr/>
        </p:nvSpPr>
        <p:spPr>
          <a:xfrm>
            <a:off x="16916400" y="320882"/>
            <a:ext cx="461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804318"/>
                </a:solidFill>
              </a:rPr>
              <a:t>01</a:t>
            </a:r>
            <a:endParaRPr lang="ko-KR" altLang="en-US" dirty="0">
              <a:solidFill>
                <a:srgbClr val="80431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41434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142857" y="1068091"/>
            <a:ext cx="8235264" cy="9217623"/>
            <a:chOff x="9142857" y="1068091"/>
            <a:chExt cx="8235264" cy="921762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42857" y="1068091"/>
              <a:ext cx="8235264" cy="921762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691224" y="2030604"/>
            <a:ext cx="1054116" cy="117820"/>
            <a:chOff x="16691224" y="2030604"/>
            <a:chExt cx="1054116" cy="11782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691224" y="2030604"/>
              <a:ext cx="1054116" cy="117820"/>
            </a:xfrm>
            <a:prstGeom prst="rect">
              <a:avLst/>
            </a:prstGeom>
          </p:spPr>
        </p:pic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26FAE598-9014-400E-AD4E-7FEC5DD059A1}"/>
              </a:ext>
            </a:extLst>
          </p:cNvPr>
          <p:cNvSpPr txBox="1"/>
          <p:nvPr/>
        </p:nvSpPr>
        <p:spPr>
          <a:xfrm>
            <a:off x="10349265" y="2472691"/>
            <a:ext cx="5822447" cy="69393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300" dirty="0">
                <a:solidFill>
                  <a:srgbClr val="A67B5C"/>
                </a:solidFill>
                <a:latin typeface="spoqahansans"/>
              </a:rPr>
              <a:t> 코로나의 장기화로 집에만 있는 아이들의 불안과 우울증세 완화를 위해 아이들을 위한 인테리어의 관심도도 함께 증가하고 있는 추세입니다</a:t>
            </a:r>
            <a:r>
              <a:rPr lang="en-US" altLang="ko-KR" sz="2300" dirty="0">
                <a:solidFill>
                  <a:srgbClr val="A67B5C"/>
                </a:solidFill>
                <a:latin typeface="spoqahansans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2300" dirty="0">
                <a:solidFill>
                  <a:srgbClr val="A67B5C"/>
                </a:solidFill>
                <a:latin typeface="spoqahansans"/>
              </a:rPr>
              <a:t>코로나</a:t>
            </a:r>
            <a:r>
              <a:rPr lang="en-US" altLang="ko-KR" sz="2300" dirty="0">
                <a:solidFill>
                  <a:srgbClr val="A67B5C"/>
                </a:solidFill>
                <a:latin typeface="spoqahansans"/>
              </a:rPr>
              <a:t>19 </a:t>
            </a:r>
            <a:r>
              <a:rPr lang="ko-KR" altLang="en-US" sz="2300" dirty="0">
                <a:solidFill>
                  <a:srgbClr val="A67B5C"/>
                </a:solidFill>
                <a:latin typeface="spoqahansans"/>
              </a:rPr>
              <a:t>확산 이후 아이들이 집에서 즐겁게 지낼 수 있도록 유아용</a:t>
            </a:r>
            <a:r>
              <a:rPr lang="en-US" altLang="ko-KR" sz="2300" dirty="0">
                <a:solidFill>
                  <a:srgbClr val="A67B5C"/>
                </a:solidFill>
                <a:latin typeface="spoqahansans"/>
              </a:rPr>
              <a:t> </a:t>
            </a:r>
            <a:r>
              <a:rPr lang="ko-KR" altLang="en-US" sz="2300" dirty="0">
                <a:solidFill>
                  <a:srgbClr val="A67B5C"/>
                </a:solidFill>
                <a:latin typeface="spoqahansans"/>
              </a:rPr>
              <a:t>가구를 구매하는 소비자가 증가하고 있습니다</a:t>
            </a:r>
            <a:r>
              <a:rPr lang="en-US" altLang="ko-KR" sz="2300" dirty="0">
                <a:solidFill>
                  <a:srgbClr val="A67B5C"/>
                </a:solidFill>
                <a:latin typeface="spoqahansans"/>
              </a:rPr>
              <a:t>. </a:t>
            </a:r>
          </a:p>
          <a:p>
            <a:pPr>
              <a:lnSpc>
                <a:spcPct val="150000"/>
              </a:lnSpc>
            </a:pPr>
            <a:endParaRPr lang="en-US" altLang="ko-KR" sz="2300" dirty="0">
              <a:solidFill>
                <a:srgbClr val="A67B5C"/>
              </a:solidFill>
              <a:latin typeface="spoqahansans"/>
            </a:endParaRPr>
          </a:p>
          <a:p>
            <a:pPr>
              <a:lnSpc>
                <a:spcPct val="150000"/>
              </a:lnSpc>
            </a:pPr>
            <a:r>
              <a:rPr lang="ko-KR" altLang="en-US" sz="2300" dirty="0">
                <a:solidFill>
                  <a:srgbClr val="A67B5C"/>
                </a:solidFill>
                <a:latin typeface="spoqahansans"/>
              </a:rPr>
              <a:t> 저희 </a:t>
            </a:r>
            <a:r>
              <a:rPr lang="ko-KR" altLang="en-US" sz="2300" b="1" dirty="0">
                <a:solidFill>
                  <a:srgbClr val="A67B5C"/>
                </a:solidFill>
                <a:latin typeface="spoqahansans"/>
              </a:rPr>
              <a:t>내 방은 못 말려</a:t>
            </a:r>
            <a:r>
              <a:rPr lang="ko-KR" altLang="en-US" sz="2300" dirty="0">
                <a:solidFill>
                  <a:srgbClr val="A67B5C"/>
                </a:solidFill>
                <a:latin typeface="spoqahansans"/>
              </a:rPr>
              <a:t>는 아이들에게 초점을 맞춘 인테리어로 아이들에게 활기를 주고 아이방을 새롭게 꾸며주고 싶은 부모들을 위해 만들어졌습니다</a:t>
            </a:r>
            <a:r>
              <a:rPr lang="en-US" altLang="ko-KR" sz="2300" dirty="0">
                <a:solidFill>
                  <a:srgbClr val="A67B5C"/>
                </a:solidFill>
                <a:latin typeface="spoqahansans"/>
              </a:rPr>
              <a:t>.</a:t>
            </a:r>
            <a:r>
              <a:rPr lang="ko-KR" altLang="en-US" sz="2300" dirty="0">
                <a:solidFill>
                  <a:srgbClr val="A67B5C"/>
                </a:solidFill>
                <a:latin typeface="spoqahansans"/>
              </a:rPr>
              <a:t> </a:t>
            </a:r>
          </a:p>
          <a:p>
            <a:pPr>
              <a:lnSpc>
                <a:spcPct val="150000"/>
              </a:lnSpc>
            </a:pPr>
            <a:endParaRPr lang="en-US" altLang="ko-KR" sz="2300" dirty="0">
              <a:solidFill>
                <a:srgbClr val="A67B5C"/>
              </a:solidFill>
              <a:latin typeface="spoqahansan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DBE056C-FD49-41EC-9BF4-E3C0D8B85B23}"/>
              </a:ext>
            </a:extLst>
          </p:cNvPr>
          <p:cNvSpPr txBox="1"/>
          <p:nvPr/>
        </p:nvSpPr>
        <p:spPr>
          <a:xfrm>
            <a:off x="0" y="320882"/>
            <a:ext cx="2924148" cy="461665"/>
          </a:xfrm>
          <a:prstGeom prst="rect">
            <a:avLst/>
          </a:prstGeom>
          <a:solidFill>
            <a:srgbClr val="E4E0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rgbClr val="804318"/>
                </a:solidFill>
              </a:rPr>
              <a:t>기획배경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24EDF5F-8B8B-4F38-8C6B-50FBD129FDCF}"/>
              </a:ext>
            </a:extLst>
          </p:cNvPr>
          <p:cNvSpPr txBox="1"/>
          <p:nvPr/>
        </p:nvSpPr>
        <p:spPr>
          <a:xfrm>
            <a:off x="16916400" y="320882"/>
            <a:ext cx="461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804318"/>
                </a:solidFill>
              </a:rPr>
              <a:t>01</a:t>
            </a:r>
            <a:endParaRPr lang="ko-KR" altLang="en-US" dirty="0">
              <a:solidFill>
                <a:srgbClr val="804318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83E4A833-C222-46E7-96FD-F2274698E07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56"/>
          <a:stretch/>
        </p:blipFill>
        <p:spPr>
          <a:xfrm>
            <a:off x="929757" y="1615742"/>
            <a:ext cx="7384773" cy="559923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27B58560-6108-497D-94B6-F322BEE36E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757" y="7858539"/>
            <a:ext cx="7384774" cy="11622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018D014-B6D9-4F5A-AA1B-075663CCC0D0}"/>
              </a:ext>
            </a:extLst>
          </p:cNvPr>
          <p:cNvCxnSpPr>
            <a:cxnSpLocks/>
          </p:cNvCxnSpPr>
          <p:nvPr/>
        </p:nvCxnSpPr>
        <p:spPr>
          <a:xfrm>
            <a:off x="5181600" y="8572500"/>
            <a:ext cx="1251281" cy="0"/>
          </a:xfrm>
          <a:prstGeom prst="line">
            <a:avLst/>
          </a:prstGeom>
          <a:noFill/>
          <a:ln w="57150" cap="flat">
            <a:solidFill>
              <a:srgbClr val="FF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CC67A62E-CD07-4EEF-8D63-0079F34052E9}"/>
              </a:ext>
            </a:extLst>
          </p:cNvPr>
          <p:cNvCxnSpPr>
            <a:cxnSpLocks/>
          </p:cNvCxnSpPr>
          <p:nvPr/>
        </p:nvCxnSpPr>
        <p:spPr>
          <a:xfrm>
            <a:off x="6934200" y="2705100"/>
            <a:ext cx="1380330" cy="0"/>
          </a:xfrm>
          <a:prstGeom prst="line">
            <a:avLst/>
          </a:prstGeom>
          <a:noFill/>
          <a:ln w="57150" cap="flat">
            <a:solidFill>
              <a:srgbClr val="FF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41532270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D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표 2">
            <a:extLst>
              <a:ext uri="{FF2B5EF4-FFF2-40B4-BE49-F238E27FC236}">
                <a16:creationId xmlns:a16="http://schemas.microsoft.com/office/drawing/2014/main" id="{9883C502-E8C9-4295-9972-FB9656A2B4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7634860"/>
              </p:ext>
            </p:extLst>
          </p:nvPr>
        </p:nvGraphicFramePr>
        <p:xfrm>
          <a:off x="914400" y="1562100"/>
          <a:ext cx="9589477" cy="7895151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571758">
                  <a:extLst>
                    <a:ext uri="{9D8B030D-6E8A-4147-A177-3AD203B41FA5}">
                      <a16:colId xmlns:a16="http://schemas.microsoft.com/office/drawing/2014/main" val="2251264269"/>
                    </a:ext>
                  </a:extLst>
                </a:gridCol>
                <a:gridCol w="2358690">
                  <a:extLst>
                    <a:ext uri="{9D8B030D-6E8A-4147-A177-3AD203B41FA5}">
                      <a16:colId xmlns:a16="http://schemas.microsoft.com/office/drawing/2014/main" val="2194666688"/>
                    </a:ext>
                  </a:extLst>
                </a:gridCol>
                <a:gridCol w="5659029">
                  <a:extLst>
                    <a:ext uri="{9D8B030D-6E8A-4147-A177-3AD203B41FA5}">
                      <a16:colId xmlns:a16="http://schemas.microsoft.com/office/drawing/2014/main" val="3664806769"/>
                    </a:ext>
                  </a:extLst>
                </a:gridCol>
              </a:tblGrid>
              <a:tr h="6711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solidFill>
                            <a:srgbClr val="E4E0D9"/>
                          </a:solidFill>
                        </a:rPr>
                        <a:t>GNB</a:t>
                      </a:r>
                      <a:endParaRPr lang="ko-KR" altLang="en-US" sz="2400" dirty="0">
                        <a:solidFill>
                          <a:srgbClr val="E4E0D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7B5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rgbClr val="E4E0D9"/>
                          </a:solidFill>
                        </a:rPr>
                        <a:t>항목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7B5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rgbClr val="E4E0D9"/>
                          </a:solidFill>
                        </a:rPr>
                        <a:t>상세설명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7B5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9940739"/>
                  </a:ext>
                </a:extLst>
              </a:tr>
              <a:tr h="1125094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rgbClr val="7E4218"/>
                          </a:solidFill>
                        </a:rPr>
                        <a:t>서비스 진입</a:t>
                      </a:r>
                      <a:endParaRPr lang="en-US" altLang="ko-KR" dirty="0">
                        <a:solidFill>
                          <a:srgbClr val="7E421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EEE3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18288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solidFill>
                          <a:srgbClr val="7E4218"/>
                        </a:solidFill>
                      </a:endParaRPr>
                    </a:p>
                    <a:p>
                      <a:pPr marL="0" marR="0" lvl="0" indent="0" algn="ctr" defTabSz="18288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rgbClr val="7E4218"/>
                          </a:solidFill>
                        </a:rPr>
                        <a:t>로그인 및 회원가입</a:t>
                      </a:r>
                    </a:p>
                    <a:p>
                      <a:pPr algn="ctr" latinLnBrk="1"/>
                      <a:endParaRPr lang="ko-KR" altLang="en-US" dirty="0">
                        <a:solidFill>
                          <a:srgbClr val="7E421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EEE3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>
                          <a:solidFill>
                            <a:srgbClr val="7E4218"/>
                          </a:solidFill>
                        </a:rPr>
                        <a:t>가입정보 입력 및 계정 생성을 이용한 로그인 </a:t>
                      </a:r>
                      <a:endParaRPr lang="en-US" altLang="ko-KR" dirty="0">
                        <a:solidFill>
                          <a:srgbClr val="7E4218"/>
                        </a:solidFill>
                      </a:endParaRPr>
                    </a:p>
                    <a:p>
                      <a:pPr algn="l" latinLnBrk="1"/>
                      <a:r>
                        <a:rPr lang="ko-KR" altLang="en-US" dirty="0">
                          <a:solidFill>
                            <a:srgbClr val="7E4218"/>
                          </a:solidFill>
                        </a:rPr>
                        <a:t>기능</a:t>
                      </a:r>
                      <a:r>
                        <a:rPr lang="en-US" altLang="ko-KR" dirty="0">
                          <a:solidFill>
                            <a:srgbClr val="7E4218"/>
                          </a:solidFill>
                        </a:rPr>
                        <a:t>: </a:t>
                      </a:r>
                      <a:r>
                        <a:rPr lang="ko-KR" altLang="en-US" dirty="0">
                          <a:solidFill>
                            <a:srgbClr val="7E4218"/>
                          </a:solidFill>
                        </a:rPr>
                        <a:t>아이디</a:t>
                      </a:r>
                      <a:r>
                        <a:rPr lang="en-US" altLang="ko-KR" dirty="0">
                          <a:solidFill>
                            <a:srgbClr val="7E4218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rgbClr val="7E4218"/>
                          </a:solidFill>
                        </a:rPr>
                        <a:t>비밀번호</a:t>
                      </a:r>
                      <a:r>
                        <a:rPr lang="en-US" altLang="ko-KR" dirty="0">
                          <a:solidFill>
                            <a:srgbClr val="7E4218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rgbClr val="7E4218"/>
                          </a:solidFill>
                        </a:rPr>
                        <a:t>이름 </a:t>
                      </a:r>
                      <a:r>
                        <a:rPr lang="en-US" altLang="ko-KR" dirty="0">
                          <a:solidFill>
                            <a:srgbClr val="7E4218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rgbClr val="7E4218"/>
                          </a:solidFill>
                        </a:rPr>
                        <a:t>전화번로</a:t>
                      </a:r>
                      <a:r>
                        <a:rPr lang="en-US" altLang="ko-KR" dirty="0">
                          <a:solidFill>
                            <a:srgbClr val="7E4218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rgbClr val="7E4218"/>
                          </a:solidFill>
                        </a:rPr>
                        <a:t>주소 등 가입 필수 정보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EE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1174137"/>
                  </a:ext>
                </a:extLst>
              </a:tr>
              <a:tr h="60989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>
                          <a:solidFill>
                            <a:srgbClr val="7E4218"/>
                          </a:solidFill>
                        </a:rPr>
                        <a:t>휴대폰 본인인증</a:t>
                      </a:r>
                      <a:r>
                        <a:rPr lang="en-US" altLang="ko-KR" dirty="0">
                          <a:solidFill>
                            <a:srgbClr val="7E4218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rgbClr val="7E4218"/>
                          </a:solidFill>
                        </a:rPr>
                        <a:t>주소검색으로 주소 입력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EE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2974898"/>
                  </a:ext>
                </a:extLst>
              </a:tr>
              <a:tr h="609893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rgbClr val="7E4218"/>
                          </a:solidFill>
                        </a:rPr>
                        <a:t>메인 메뉴</a:t>
                      </a:r>
                      <a:endParaRPr lang="en-US" altLang="ko-KR" dirty="0">
                        <a:solidFill>
                          <a:srgbClr val="7E421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EEE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rgbClr val="7E4218"/>
                          </a:solidFill>
                        </a:rPr>
                        <a:t>상담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EEE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rgbClr val="7E4218"/>
                          </a:solidFill>
                        </a:rPr>
                        <a:t>인테리어 견적확인 페이지로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EE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2098265"/>
                  </a:ext>
                </a:extLst>
              </a:tr>
              <a:tr h="609893">
                <a:tc vMerge="1"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solidFill>
                          <a:srgbClr val="7E4218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EEE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rgbClr val="7E4218"/>
                          </a:solidFill>
                        </a:rPr>
                        <a:t>스토어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EEE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rgbClr val="7E4218"/>
                          </a:solidFill>
                        </a:rPr>
                        <a:t>베스트 상품</a:t>
                      </a:r>
                      <a:r>
                        <a:rPr lang="en-US" altLang="ko-KR" dirty="0">
                          <a:solidFill>
                            <a:srgbClr val="7E4218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rgbClr val="7E4218"/>
                          </a:solidFill>
                        </a:rPr>
                        <a:t>가구</a:t>
                      </a:r>
                      <a:r>
                        <a:rPr lang="en-US" altLang="ko-KR" dirty="0">
                          <a:solidFill>
                            <a:srgbClr val="7E4218"/>
                          </a:solidFill>
                        </a:rPr>
                        <a:t>,  </a:t>
                      </a:r>
                      <a:r>
                        <a:rPr lang="ko-KR" altLang="en-US" dirty="0">
                          <a:solidFill>
                            <a:srgbClr val="7E4218"/>
                          </a:solidFill>
                        </a:rPr>
                        <a:t>소품스토어로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EE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0791799"/>
                  </a:ext>
                </a:extLst>
              </a:tr>
              <a:tr h="609893">
                <a:tc vMerge="1"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solidFill>
                          <a:srgbClr val="7E4218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EEE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rgbClr val="7E4218"/>
                          </a:solidFill>
                        </a:rPr>
                        <a:t>커뮤니티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EEE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rgbClr val="7E4218"/>
                          </a:solidFill>
                        </a:rPr>
                        <a:t>자랑하기</a:t>
                      </a:r>
                      <a:r>
                        <a:rPr lang="en-US" altLang="ko-KR" dirty="0">
                          <a:solidFill>
                            <a:srgbClr val="7E4218"/>
                          </a:solidFill>
                        </a:rPr>
                        <a:t>,  </a:t>
                      </a:r>
                      <a:r>
                        <a:rPr lang="ko-KR" altLang="en-US" dirty="0">
                          <a:solidFill>
                            <a:srgbClr val="7E4218"/>
                          </a:solidFill>
                        </a:rPr>
                        <a:t>시공사례 게시판으로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EE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8323834"/>
                  </a:ext>
                </a:extLst>
              </a:tr>
              <a:tr h="609893">
                <a:tc vMerge="1"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solidFill>
                          <a:srgbClr val="7E4218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EEE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rgbClr val="7E4218"/>
                          </a:solidFill>
                        </a:rPr>
                        <a:t>고객센터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EEE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rgbClr val="7E4218"/>
                          </a:solidFill>
                        </a:rPr>
                        <a:t>문의하기 페이지로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EE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1164438"/>
                  </a:ext>
                </a:extLst>
              </a:tr>
              <a:tr h="609893"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rgbClr val="7E4218"/>
                          </a:solidFill>
                        </a:rPr>
                        <a:t>마이페이지</a:t>
                      </a:r>
                      <a:endParaRPr lang="en-US" altLang="ko-KR" dirty="0">
                        <a:solidFill>
                          <a:srgbClr val="7E421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EEE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rgbClr val="7E4218"/>
                          </a:solidFill>
                        </a:rPr>
                        <a:t>회원정보 변경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EEE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rgbClr val="7E4218"/>
                          </a:solidFill>
                        </a:rPr>
                        <a:t>이름</a:t>
                      </a:r>
                      <a:r>
                        <a:rPr lang="en-US" altLang="ko-KR" dirty="0">
                          <a:solidFill>
                            <a:srgbClr val="7E4218"/>
                          </a:solidFill>
                        </a:rPr>
                        <a:t>,</a:t>
                      </a:r>
                      <a:r>
                        <a:rPr lang="ko-KR" altLang="en-US" dirty="0">
                          <a:solidFill>
                            <a:srgbClr val="7E4218"/>
                          </a:solidFill>
                        </a:rPr>
                        <a:t>이메일</a:t>
                      </a:r>
                      <a:r>
                        <a:rPr lang="en-US" altLang="ko-KR" dirty="0">
                          <a:solidFill>
                            <a:srgbClr val="7E4218"/>
                          </a:solidFill>
                        </a:rPr>
                        <a:t>,</a:t>
                      </a:r>
                      <a:r>
                        <a:rPr lang="ko-KR" altLang="en-US" dirty="0">
                          <a:solidFill>
                            <a:srgbClr val="7E4218"/>
                          </a:solidFill>
                        </a:rPr>
                        <a:t>주소등을 변경할 수 있는 페이지로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EE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5267646"/>
                  </a:ext>
                </a:extLst>
              </a:tr>
              <a:tr h="609893">
                <a:tc vMerge="1"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solidFill>
                          <a:srgbClr val="7E421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EEE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rgbClr val="7E4218"/>
                          </a:solidFill>
                        </a:rPr>
                        <a:t>회원탈퇴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EEE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rgbClr val="7E4218"/>
                          </a:solidFill>
                        </a:rPr>
                        <a:t>회원탈퇴 페이지로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EE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2508212"/>
                  </a:ext>
                </a:extLst>
              </a:tr>
              <a:tr h="609893">
                <a:tc vMerge="1"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solidFill>
                          <a:srgbClr val="7E421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EEE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rgbClr val="7E4218"/>
                          </a:solidFill>
                        </a:rPr>
                        <a:t>구매내역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EEE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rgbClr val="7E4218"/>
                          </a:solidFill>
                        </a:rPr>
                        <a:t>구매한 내역 확인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EE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2159242"/>
                  </a:ext>
                </a:extLst>
              </a:tr>
              <a:tr h="609893">
                <a:tc vMerge="1"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solidFill>
                          <a:srgbClr val="7E421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EEE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rgbClr val="7E4218"/>
                          </a:solidFill>
                        </a:rPr>
                        <a:t>장바구니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EEE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rgbClr val="7E4218"/>
                          </a:solidFill>
                        </a:rPr>
                        <a:t>장바구니에 담은 내역 확인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EE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1954477"/>
                  </a:ext>
                </a:extLst>
              </a:tr>
              <a:tr h="609893">
                <a:tc vMerge="1"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solidFill>
                          <a:srgbClr val="7E421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EEE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rgbClr val="7E4218"/>
                          </a:solidFill>
                        </a:rPr>
                        <a:t>상담내역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EEE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rgbClr val="7E4218"/>
                          </a:solidFill>
                        </a:rPr>
                        <a:t>상담 내역확인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EE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4479189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65C4E643-67B3-4D28-9D4A-254B6BB0FC63}"/>
              </a:ext>
            </a:extLst>
          </p:cNvPr>
          <p:cNvSpPr txBox="1"/>
          <p:nvPr/>
        </p:nvSpPr>
        <p:spPr>
          <a:xfrm>
            <a:off x="0" y="320882"/>
            <a:ext cx="2924148" cy="461665"/>
          </a:xfrm>
          <a:prstGeom prst="rect">
            <a:avLst/>
          </a:prstGeom>
          <a:solidFill>
            <a:srgbClr val="E4E0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rgbClr val="804318"/>
                </a:solidFill>
              </a:rPr>
              <a:t>서비스 소개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421AB61-B0BE-476C-83D0-0B1462920375}"/>
              </a:ext>
            </a:extLst>
          </p:cNvPr>
          <p:cNvSpPr txBox="1"/>
          <p:nvPr/>
        </p:nvSpPr>
        <p:spPr>
          <a:xfrm>
            <a:off x="16916400" y="320882"/>
            <a:ext cx="461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804318"/>
                </a:solidFill>
              </a:rPr>
              <a:t>02</a:t>
            </a:r>
            <a:endParaRPr lang="ko-KR" altLang="en-US" dirty="0">
              <a:solidFill>
                <a:srgbClr val="804318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9724" y="1562100"/>
            <a:ext cx="6287536" cy="38862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9724" y="5922284"/>
            <a:ext cx="6287536" cy="355010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표 2">
            <a:extLst>
              <a:ext uri="{FF2B5EF4-FFF2-40B4-BE49-F238E27FC236}">
                <a16:creationId xmlns:a16="http://schemas.microsoft.com/office/drawing/2014/main" id="{9883C502-E8C9-4295-9972-FB9656A2B4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2059789"/>
              </p:ext>
            </p:extLst>
          </p:nvPr>
        </p:nvGraphicFramePr>
        <p:xfrm>
          <a:off x="838200" y="1752600"/>
          <a:ext cx="9677400" cy="669426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586169">
                  <a:extLst>
                    <a:ext uri="{9D8B030D-6E8A-4147-A177-3AD203B41FA5}">
                      <a16:colId xmlns:a16="http://schemas.microsoft.com/office/drawing/2014/main" val="2251264269"/>
                    </a:ext>
                  </a:extLst>
                </a:gridCol>
                <a:gridCol w="2380316">
                  <a:extLst>
                    <a:ext uri="{9D8B030D-6E8A-4147-A177-3AD203B41FA5}">
                      <a16:colId xmlns:a16="http://schemas.microsoft.com/office/drawing/2014/main" val="2194666688"/>
                    </a:ext>
                  </a:extLst>
                </a:gridCol>
                <a:gridCol w="5710915">
                  <a:extLst>
                    <a:ext uri="{9D8B030D-6E8A-4147-A177-3AD203B41FA5}">
                      <a16:colId xmlns:a16="http://schemas.microsoft.com/office/drawing/2014/main" val="3664806769"/>
                    </a:ext>
                  </a:extLst>
                </a:gridCol>
              </a:tblGrid>
              <a:tr h="6477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solidFill>
                            <a:srgbClr val="E4E0D9"/>
                          </a:solidFill>
                        </a:rPr>
                        <a:t>GNB</a:t>
                      </a:r>
                      <a:endParaRPr lang="ko-KR" altLang="en-US" sz="2400" dirty="0">
                        <a:solidFill>
                          <a:srgbClr val="E4E0D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7B5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rgbClr val="E4E0D9"/>
                          </a:solidFill>
                        </a:rPr>
                        <a:t>항목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7B5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rgbClr val="E4E0D9"/>
                          </a:solidFill>
                        </a:rPr>
                        <a:t>상세설명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7B5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9940739"/>
                  </a:ext>
                </a:extLst>
              </a:tr>
              <a:tr h="686224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rgbClr val="7E4218"/>
                          </a:solidFill>
                        </a:rPr>
                        <a:t>스토어</a:t>
                      </a:r>
                      <a:endParaRPr lang="en-US" altLang="ko-KR" dirty="0">
                        <a:solidFill>
                          <a:srgbClr val="7E421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EEE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rgbClr val="7E4218"/>
                          </a:solidFill>
                        </a:rPr>
                        <a:t>베스트 상품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EEE3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dirty="0">
                          <a:solidFill>
                            <a:srgbClr val="7E4218"/>
                          </a:solidFill>
                        </a:rPr>
                        <a:t>베스트 상품 페이지로 이동</a:t>
                      </a:r>
                      <a:endParaRPr lang="en-US" altLang="ko-KR" sz="1800" dirty="0">
                        <a:solidFill>
                          <a:srgbClr val="7E4218"/>
                        </a:solidFill>
                      </a:endParaRPr>
                    </a:p>
                    <a:p>
                      <a:pPr algn="l" latinLnBrk="1"/>
                      <a:r>
                        <a:rPr lang="ko-KR" altLang="en-US" sz="1800" dirty="0">
                          <a:solidFill>
                            <a:srgbClr val="7E4218"/>
                          </a:solidFill>
                        </a:rPr>
                        <a:t>베스트 상품 상위 노출 기능 제공</a:t>
                      </a:r>
                      <a:endParaRPr lang="en-US" altLang="ko-KR" sz="1800" dirty="0">
                        <a:solidFill>
                          <a:srgbClr val="7E421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EE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2098265"/>
                  </a:ext>
                </a:extLst>
              </a:tr>
              <a:tr h="653860">
                <a:tc vMerge="1"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solidFill>
                          <a:srgbClr val="7E4218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EEE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rgbClr val="7E4218"/>
                          </a:solidFill>
                        </a:rPr>
                        <a:t>가구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EEE3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dirty="0">
                          <a:solidFill>
                            <a:srgbClr val="7E4218"/>
                          </a:solidFill>
                        </a:rPr>
                        <a:t>가구 페이지로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EE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0791799"/>
                  </a:ext>
                </a:extLst>
              </a:tr>
              <a:tr h="653860">
                <a:tc vMerge="1"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solidFill>
                          <a:srgbClr val="7E4218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EEE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rgbClr val="7E4218"/>
                          </a:solidFill>
                        </a:rPr>
                        <a:t>소품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EEE3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dirty="0">
                          <a:solidFill>
                            <a:srgbClr val="7E4218"/>
                          </a:solidFill>
                        </a:rPr>
                        <a:t>소품 페이지로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EE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8323834"/>
                  </a:ext>
                </a:extLst>
              </a:tr>
              <a:tr h="686224">
                <a:tc vMerge="1"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solidFill>
                          <a:srgbClr val="7E4218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EEE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rgbClr val="7E4218"/>
                          </a:solidFill>
                        </a:rPr>
                        <a:t>장바구니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EEE3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dirty="0">
                          <a:solidFill>
                            <a:srgbClr val="7E4218"/>
                          </a:solidFill>
                        </a:rPr>
                        <a:t>사고 싶은 상품을 장바구니에 저장할 수 있는 기능을 </a:t>
                      </a:r>
                      <a:endParaRPr lang="en-US" altLang="ko-KR" sz="1800" dirty="0">
                        <a:solidFill>
                          <a:srgbClr val="7E4218"/>
                        </a:solidFill>
                      </a:endParaRPr>
                    </a:p>
                    <a:p>
                      <a:pPr algn="l" latinLnBrk="1"/>
                      <a:r>
                        <a:rPr lang="ko-KR" altLang="en-US" sz="1800" dirty="0">
                          <a:solidFill>
                            <a:srgbClr val="7E4218"/>
                          </a:solidFill>
                        </a:rPr>
                        <a:t>제공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EE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1164438"/>
                  </a:ext>
                </a:extLst>
              </a:tr>
              <a:tr h="6862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rgbClr val="7E4218"/>
                          </a:solidFill>
                        </a:rPr>
                        <a:t>결제</a:t>
                      </a:r>
                      <a:endParaRPr lang="en-US" altLang="ko-KR" dirty="0">
                        <a:solidFill>
                          <a:srgbClr val="7E421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EEE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rgbClr val="7E4218"/>
                          </a:solidFill>
                        </a:rPr>
                        <a:t>결제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EEE3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dirty="0">
                          <a:solidFill>
                            <a:srgbClr val="7E4218"/>
                          </a:solidFill>
                        </a:rPr>
                        <a:t>포인트 사용 기능 제공</a:t>
                      </a:r>
                      <a:r>
                        <a:rPr lang="en-US" altLang="ko-KR" sz="1800" dirty="0">
                          <a:solidFill>
                            <a:srgbClr val="7E4218"/>
                          </a:solidFill>
                        </a:rPr>
                        <a:t> </a:t>
                      </a:r>
                    </a:p>
                    <a:p>
                      <a:pPr algn="l" latinLnBrk="1"/>
                      <a:r>
                        <a:rPr lang="ko-KR" altLang="en-US" sz="1800" dirty="0">
                          <a:solidFill>
                            <a:srgbClr val="7E4218"/>
                          </a:solidFill>
                        </a:rPr>
                        <a:t>카카오페이 사용 가능</a:t>
                      </a:r>
                      <a:endParaRPr lang="en-US" altLang="ko-KR" sz="1800" dirty="0">
                        <a:solidFill>
                          <a:srgbClr val="7E421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EE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3961256"/>
                  </a:ext>
                </a:extLst>
              </a:tr>
              <a:tr h="65386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rgbClr val="7E4218"/>
                          </a:solidFill>
                        </a:rPr>
                        <a:t>인테리어 </a:t>
                      </a:r>
                      <a:endParaRPr lang="en-US" altLang="ko-KR" dirty="0">
                        <a:solidFill>
                          <a:srgbClr val="7E4218"/>
                        </a:solidFill>
                      </a:endParaRPr>
                    </a:p>
                    <a:p>
                      <a:pPr algn="ctr" latinLnBrk="1"/>
                      <a:r>
                        <a:rPr lang="ko-KR" altLang="en-US" dirty="0">
                          <a:solidFill>
                            <a:srgbClr val="7E4218"/>
                          </a:solidFill>
                        </a:rPr>
                        <a:t>상담</a:t>
                      </a:r>
                      <a:endParaRPr lang="en-US" altLang="ko-KR" dirty="0">
                        <a:solidFill>
                          <a:srgbClr val="7E421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EEE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rgbClr val="7E4218"/>
                          </a:solidFill>
                        </a:rPr>
                        <a:t>모던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EEE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rgbClr val="7E4218"/>
                          </a:solidFill>
                        </a:rPr>
                        <a:t>모던  인테리어 선택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EE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2508212"/>
                  </a:ext>
                </a:extLst>
              </a:tr>
              <a:tr h="653860">
                <a:tc vMerge="1"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solidFill>
                          <a:srgbClr val="7E421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EEE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rgbClr val="7E4218"/>
                          </a:solidFill>
                        </a:rPr>
                        <a:t>캐릭터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EEE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rgbClr val="7E4218"/>
                          </a:solidFill>
                        </a:rPr>
                        <a:t>캐릭터 인테리어 선택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EE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2159242"/>
                  </a:ext>
                </a:extLst>
              </a:tr>
              <a:tr h="686224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rgbClr val="7E4218"/>
                          </a:solidFill>
                        </a:rPr>
                        <a:t>커뮤니티</a:t>
                      </a:r>
                      <a:endParaRPr lang="en-US" altLang="ko-KR" dirty="0">
                        <a:solidFill>
                          <a:srgbClr val="7E421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EEE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rgbClr val="7E4218"/>
                          </a:solidFill>
                        </a:rPr>
                        <a:t>자랑하기 게시판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EEE3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>
                          <a:solidFill>
                            <a:srgbClr val="7E4218"/>
                          </a:solidFill>
                        </a:rPr>
                        <a:t>선택 시 자랑하기게시판 화면으로 이동</a:t>
                      </a:r>
                      <a:r>
                        <a:rPr lang="en-US" altLang="ko-KR" dirty="0">
                          <a:solidFill>
                            <a:srgbClr val="7E4218"/>
                          </a:solidFill>
                        </a:rPr>
                        <a:t> </a:t>
                      </a:r>
                    </a:p>
                    <a:p>
                      <a:pPr algn="l" latinLnBrk="1"/>
                      <a:r>
                        <a:rPr lang="ko-KR" altLang="en-US" dirty="0">
                          <a:solidFill>
                            <a:srgbClr val="7E4218"/>
                          </a:solidFill>
                        </a:rPr>
                        <a:t>인테리어 팁 공유 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EE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1954477"/>
                  </a:ext>
                </a:extLst>
              </a:tr>
              <a:tr h="686224">
                <a:tc vMerge="1"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solidFill>
                          <a:srgbClr val="7E421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EEE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rgbClr val="7E4218"/>
                          </a:solidFill>
                        </a:rPr>
                        <a:t>시공사례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EEE3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>
                          <a:solidFill>
                            <a:srgbClr val="7E4218"/>
                          </a:solidFill>
                        </a:rPr>
                        <a:t>선택 시 시공사례게시판 화면으로 이동</a:t>
                      </a:r>
                      <a:endParaRPr lang="en-US" altLang="ko-KR" dirty="0">
                        <a:solidFill>
                          <a:srgbClr val="7E4218"/>
                        </a:solidFill>
                      </a:endParaRPr>
                    </a:p>
                    <a:p>
                      <a:pPr algn="l" latinLnBrk="1"/>
                      <a:r>
                        <a:rPr lang="ko-KR" altLang="en-US" dirty="0">
                          <a:solidFill>
                            <a:srgbClr val="7E4218"/>
                          </a:solidFill>
                        </a:rPr>
                        <a:t>인테리어 시공사례 확인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EE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4479189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65C4E643-67B3-4D28-9D4A-254B6BB0FC63}"/>
              </a:ext>
            </a:extLst>
          </p:cNvPr>
          <p:cNvSpPr txBox="1"/>
          <p:nvPr/>
        </p:nvSpPr>
        <p:spPr>
          <a:xfrm>
            <a:off x="0" y="320882"/>
            <a:ext cx="2924148" cy="461665"/>
          </a:xfrm>
          <a:prstGeom prst="rect">
            <a:avLst/>
          </a:prstGeom>
          <a:solidFill>
            <a:srgbClr val="E4E0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rgbClr val="804318"/>
                </a:solidFill>
              </a:rPr>
              <a:t>서비스 소개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8C6146-CBDE-4357-BC2B-4303EEF6AFCC}"/>
              </a:ext>
            </a:extLst>
          </p:cNvPr>
          <p:cNvSpPr txBox="1"/>
          <p:nvPr/>
        </p:nvSpPr>
        <p:spPr>
          <a:xfrm>
            <a:off x="16916400" y="320882"/>
            <a:ext cx="461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804318"/>
                </a:solidFill>
              </a:rPr>
              <a:t>02</a:t>
            </a:r>
            <a:endParaRPr lang="ko-KR" altLang="en-US" dirty="0">
              <a:solidFill>
                <a:srgbClr val="804318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8999" y="1752600"/>
            <a:ext cx="5899759" cy="335368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8999" y="5321892"/>
            <a:ext cx="5884102" cy="312496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519270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D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7" name="Object 2">
            <a:extLst>
              <a:ext uri="{FF2B5EF4-FFF2-40B4-BE49-F238E27FC236}">
                <a16:creationId xmlns:a16="http://schemas.microsoft.com/office/drawing/2014/main" id="{324EDF80-6566-4486-B08D-2671972148F0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85788" y="1439801"/>
            <a:ext cx="16306800" cy="8556419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9FF4AA38-1996-4F74-9512-903051D54052}"/>
              </a:ext>
            </a:extLst>
          </p:cNvPr>
          <p:cNvSpPr txBox="1"/>
          <p:nvPr/>
        </p:nvSpPr>
        <p:spPr>
          <a:xfrm>
            <a:off x="0" y="320882"/>
            <a:ext cx="2924148" cy="461665"/>
          </a:xfrm>
          <a:prstGeom prst="rect">
            <a:avLst/>
          </a:prstGeom>
          <a:solidFill>
            <a:srgbClr val="E4E0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smtClean="0">
                <a:solidFill>
                  <a:srgbClr val="804318"/>
                </a:solidFill>
              </a:rPr>
              <a:t>메뉴 트리</a:t>
            </a:r>
            <a:endParaRPr lang="ko-KR" altLang="en-US" sz="2400" b="1" dirty="0">
              <a:solidFill>
                <a:srgbClr val="804318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3C8694E-7EB8-479A-8E33-53860DBB9DF0}"/>
              </a:ext>
            </a:extLst>
          </p:cNvPr>
          <p:cNvSpPr txBox="1"/>
          <p:nvPr/>
        </p:nvSpPr>
        <p:spPr>
          <a:xfrm>
            <a:off x="16916400" y="320882"/>
            <a:ext cx="461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804318"/>
                </a:solidFill>
              </a:rPr>
              <a:t>03</a:t>
            </a:r>
            <a:endParaRPr lang="ko-KR" altLang="en-US" dirty="0">
              <a:solidFill>
                <a:srgbClr val="804318"/>
              </a:solidFill>
            </a:endParaRPr>
          </a:p>
        </p:txBody>
      </p:sp>
      <p:grpSp>
        <p:nvGrpSpPr>
          <p:cNvPr id="248" name="그룹">
            <a:extLst>
              <a:ext uri="{FF2B5EF4-FFF2-40B4-BE49-F238E27FC236}">
                <a16:creationId xmlns:a16="http://schemas.microsoft.com/office/drawing/2014/main" id="{639EA7D3-6841-487E-B406-5D91E93AA98A}"/>
              </a:ext>
            </a:extLst>
          </p:cNvPr>
          <p:cNvGrpSpPr/>
          <p:nvPr/>
        </p:nvGrpSpPr>
        <p:grpSpPr>
          <a:xfrm>
            <a:off x="1371600" y="1638298"/>
            <a:ext cx="15087600" cy="8111746"/>
            <a:chOff x="1690876" y="1207595"/>
            <a:chExt cx="20065581" cy="10750959"/>
          </a:xfrm>
        </p:grpSpPr>
        <p:grpSp>
          <p:nvGrpSpPr>
            <p:cNvPr id="249" name="순서도: 처리 70">
              <a:extLst>
                <a:ext uri="{FF2B5EF4-FFF2-40B4-BE49-F238E27FC236}">
                  <a16:creationId xmlns:a16="http://schemas.microsoft.com/office/drawing/2014/main" id="{E02F17E7-FA5C-473C-AF3E-55D4B7466086}"/>
                </a:ext>
              </a:extLst>
            </p:cNvPr>
            <p:cNvGrpSpPr/>
            <p:nvPr/>
          </p:nvGrpSpPr>
          <p:grpSpPr>
            <a:xfrm>
              <a:off x="1690876" y="1346761"/>
              <a:ext cx="1924960" cy="468486"/>
              <a:chOff x="-1" y="-1"/>
              <a:chExt cx="1924958" cy="468485"/>
            </a:xfrm>
          </p:grpSpPr>
          <p:sp>
            <p:nvSpPr>
              <p:cNvPr id="425" name="직사각형">
                <a:extLst>
                  <a:ext uri="{FF2B5EF4-FFF2-40B4-BE49-F238E27FC236}">
                    <a16:creationId xmlns:a16="http://schemas.microsoft.com/office/drawing/2014/main" id="{CF29C59A-A978-4DE2-90F7-403A66EE8195}"/>
                  </a:ext>
                </a:extLst>
              </p:cNvPr>
              <p:cNvSpPr/>
              <p:nvPr/>
            </p:nvSpPr>
            <p:spPr>
              <a:xfrm>
                <a:off x="-1" y="-1"/>
                <a:ext cx="1924958" cy="468485"/>
              </a:xfrm>
              <a:prstGeom prst="rect">
                <a:avLst/>
              </a:prstGeom>
              <a:solidFill>
                <a:srgbClr val="A67B5C"/>
              </a:solidFill>
              <a:ln w="19050" cap="flat">
                <a:solidFill>
                  <a:srgbClr val="40404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 sz="18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1200" dirty="0">
                  <a:solidFill>
                    <a:srgbClr val="7E4218"/>
                  </a:solidFill>
                </a:endParaRPr>
              </a:p>
            </p:txBody>
          </p:sp>
          <p:sp>
            <p:nvSpPr>
              <p:cNvPr id="426" name="메인">
                <a:extLst>
                  <a:ext uri="{FF2B5EF4-FFF2-40B4-BE49-F238E27FC236}">
                    <a16:creationId xmlns:a16="http://schemas.microsoft.com/office/drawing/2014/main" id="{DB5554FB-08EC-479E-918A-889CBEA4C18E}"/>
                  </a:ext>
                </a:extLst>
              </p:cNvPr>
              <p:cNvSpPr txBox="1"/>
              <p:nvPr/>
            </p:nvSpPr>
            <p:spPr>
              <a:xfrm>
                <a:off x="36649" y="56733"/>
                <a:ext cx="1713981" cy="39285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noAutofit/>
              </a:bodyPr>
              <a:lstStyle>
                <a:lvl1pPr defTabSz="914400">
                  <a:defRPr sz="1600">
                    <a:solidFill>
                      <a:srgbClr val="000000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lvl1pPr>
              </a:lstStyle>
              <a:p>
                <a:r>
                  <a:rPr sz="1400" dirty="0" err="1">
                    <a:solidFill>
                      <a:srgbClr val="F7EEE3"/>
                    </a:solidFill>
                  </a:rPr>
                  <a:t>메인</a:t>
                </a:r>
                <a:endParaRPr sz="1400" dirty="0">
                  <a:solidFill>
                    <a:srgbClr val="F7EEE3"/>
                  </a:solidFill>
                </a:endParaRPr>
              </a:p>
            </p:txBody>
          </p:sp>
        </p:grpSp>
        <p:grpSp>
          <p:nvGrpSpPr>
            <p:cNvPr id="250" name="순서도: 처리 71">
              <a:extLst>
                <a:ext uri="{FF2B5EF4-FFF2-40B4-BE49-F238E27FC236}">
                  <a16:creationId xmlns:a16="http://schemas.microsoft.com/office/drawing/2014/main" id="{C483F71A-784F-417F-A9C0-347568CEC80E}"/>
                </a:ext>
              </a:extLst>
            </p:cNvPr>
            <p:cNvGrpSpPr/>
            <p:nvPr/>
          </p:nvGrpSpPr>
          <p:grpSpPr>
            <a:xfrm>
              <a:off x="4303318" y="1346762"/>
              <a:ext cx="1924958" cy="468484"/>
              <a:chOff x="0" y="0"/>
              <a:chExt cx="1924956" cy="468483"/>
            </a:xfrm>
          </p:grpSpPr>
          <p:sp>
            <p:nvSpPr>
              <p:cNvPr id="423" name="직사각형">
                <a:extLst>
                  <a:ext uri="{FF2B5EF4-FFF2-40B4-BE49-F238E27FC236}">
                    <a16:creationId xmlns:a16="http://schemas.microsoft.com/office/drawing/2014/main" id="{CEF1CB84-FCB1-400F-BC13-BD008DFAC19E}"/>
                  </a:ext>
                </a:extLst>
              </p:cNvPr>
              <p:cNvSpPr/>
              <p:nvPr/>
            </p:nvSpPr>
            <p:spPr>
              <a:xfrm>
                <a:off x="-1" y="-1"/>
                <a:ext cx="1924958" cy="468485"/>
              </a:xfrm>
              <a:prstGeom prst="rect">
                <a:avLst/>
              </a:prstGeom>
              <a:solidFill>
                <a:srgbClr val="A67B5C"/>
              </a:solidFill>
              <a:ln w="19050" cap="flat">
                <a:solidFill>
                  <a:srgbClr val="40404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 sz="18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1200" dirty="0">
                  <a:solidFill>
                    <a:srgbClr val="7E4218"/>
                  </a:solidFill>
                </a:endParaRPr>
              </a:p>
            </p:txBody>
          </p:sp>
          <p:sp>
            <p:nvSpPr>
              <p:cNvPr id="424" name="로그인">
                <a:extLst>
                  <a:ext uri="{FF2B5EF4-FFF2-40B4-BE49-F238E27FC236}">
                    <a16:creationId xmlns:a16="http://schemas.microsoft.com/office/drawing/2014/main" id="{7CBCD871-A3F1-4028-82DA-70F5655D61CF}"/>
                  </a:ext>
                </a:extLst>
              </p:cNvPr>
              <p:cNvSpPr txBox="1"/>
              <p:nvPr/>
            </p:nvSpPr>
            <p:spPr>
              <a:xfrm>
                <a:off x="105488" y="37815"/>
                <a:ext cx="1713981" cy="39285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noAutofit/>
              </a:bodyPr>
              <a:lstStyle>
                <a:lvl1pPr defTabSz="914400">
                  <a:defRPr sz="1600">
                    <a:solidFill>
                      <a:srgbClr val="000000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lvl1pPr>
              </a:lstStyle>
              <a:p>
                <a:r>
                  <a:rPr sz="1400" dirty="0" err="1">
                    <a:solidFill>
                      <a:schemeClr val="bg1"/>
                    </a:solidFill>
                  </a:rPr>
                  <a:t>로그인</a:t>
                </a:r>
                <a:endParaRPr sz="14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251" name="순서도: 처리 72">
              <a:extLst>
                <a:ext uri="{FF2B5EF4-FFF2-40B4-BE49-F238E27FC236}">
                  <a16:creationId xmlns:a16="http://schemas.microsoft.com/office/drawing/2014/main" id="{73073A68-BB59-41CE-A194-A55D84F97AF3}"/>
                </a:ext>
              </a:extLst>
            </p:cNvPr>
            <p:cNvGrpSpPr/>
            <p:nvPr/>
          </p:nvGrpSpPr>
          <p:grpSpPr>
            <a:xfrm>
              <a:off x="4286699" y="9563732"/>
              <a:ext cx="1924960" cy="468487"/>
              <a:chOff x="-1" y="-1"/>
              <a:chExt cx="1924958" cy="468485"/>
            </a:xfrm>
          </p:grpSpPr>
          <p:sp>
            <p:nvSpPr>
              <p:cNvPr id="421" name="직사각형">
                <a:extLst>
                  <a:ext uri="{FF2B5EF4-FFF2-40B4-BE49-F238E27FC236}">
                    <a16:creationId xmlns:a16="http://schemas.microsoft.com/office/drawing/2014/main" id="{4A40B773-7A9B-4173-AF9A-E55426101E12}"/>
                  </a:ext>
                </a:extLst>
              </p:cNvPr>
              <p:cNvSpPr/>
              <p:nvPr/>
            </p:nvSpPr>
            <p:spPr>
              <a:xfrm>
                <a:off x="-1" y="-1"/>
                <a:ext cx="1924958" cy="468485"/>
              </a:xfrm>
              <a:prstGeom prst="rect">
                <a:avLst/>
              </a:prstGeom>
              <a:solidFill>
                <a:srgbClr val="A67B5C"/>
              </a:solidFill>
              <a:ln w="19050" cap="flat">
                <a:solidFill>
                  <a:srgbClr val="40404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 sz="18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1200">
                  <a:solidFill>
                    <a:srgbClr val="7E4218"/>
                  </a:solidFill>
                </a:endParaRPr>
              </a:p>
            </p:txBody>
          </p:sp>
          <p:sp>
            <p:nvSpPr>
              <p:cNvPr id="422" name="커뮤니티">
                <a:extLst>
                  <a:ext uri="{FF2B5EF4-FFF2-40B4-BE49-F238E27FC236}">
                    <a16:creationId xmlns:a16="http://schemas.microsoft.com/office/drawing/2014/main" id="{93A08942-0A27-404D-A7F7-A33D8A8F7302}"/>
                  </a:ext>
                </a:extLst>
              </p:cNvPr>
              <p:cNvSpPr txBox="1"/>
              <p:nvPr/>
            </p:nvSpPr>
            <p:spPr>
              <a:xfrm>
                <a:off x="114577" y="76661"/>
                <a:ext cx="1704892" cy="35400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noAutofit/>
              </a:bodyPr>
              <a:lstStyle>
                <a:lvl1pPr defTabSz="914400">
                  <a:defRPr sz="1600">
                    <a:solidFill>
                      <a:srgbClr val="000000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lvl1pPr>
              </a:lstStyle>
              <a:p>
                <a:r>
                  <a:rPr sz="1400" dirty="0" err="1">
                    <a:solidFill>
                      <a:schemeClr val="bg1"/>
                    </a:solidFill>
                  </a:rPr>
                  <a:t>커뮤니티</a:t>
                </a:r>
                <a:endParaRPr sz="14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252" name="순서도: 처리 74">
              <a:extLst>
                <a:ext uri="{FF2B5EF4-FFF2-40B4-BE49-F238E27FC236}">
                  <a16:creationId xmlns:a16="http://schemas.microsoft.com/office/drawing/2014/main" id="{6E86367D-54C6-4990-B7AB-3555AAC75256}"/>
                </a:ext>
              </a:extLst>
            </p:cNvPr>
            <p:cNvGrpSpPr/>
            <p:nvPr/>
          </p:nvGrpSpPr>
          <p:grpSpPr>
            <a:xfrm>
              <a:off x="6915760" y="2049488"/>
              <a:ext cx="1924957" cy="468484"/>
              <a:chOff x="0" y="0"/>
              <a:chExt cx="1924956" cy="468483"/>
            </a:xfrm>
          </p:grpSpPr>
          <p:sp>
            <p:nvSpPr>
              <p:cNvPr id="419" name="직사각형">
                <a:extLst>
                  <a:ext uri="{FF2B5EF4-FFF2-40B4-BE49-F238E27FC236}">
                    <a16:creationId xmlns:a16="http://schemas.microsoft.com/office/drawing/2014/main" id="{D8416741-D4BE-41BE-AA76-4F2580879774}"/>
                  </a:ext>
                </a:extLst>
              </p:cNvPr>
              <p:cNvSpPr/>
              <p:nvPr/>
            </p:nvSpPr>
            <p:spPr>
              <a:xfrm>
                <a:off x="-1" y="-1"/>
                <a:ext cx="1924958" cy="468485"/>
              </a:xfrm>
              <a:prstGeom prst="rect">
                <a:avLst/>
              </a:prstGeom>
              <a:solidFill>
                <a:srgbClr val="FFFFFF"/>
              </a:solidFill>
              <a:ln w="19050" cap="flat">
                <a:solidFill>
                  <a:srgbClr val="40404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 sz="18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1200"/>
              </a:p>
            </p:txBody>
          </p:sp>
          <p:sp>
            <p:nvSpPr>
              <p:cNvPr id="420" name="로그아웃">
                <a:extLst>
                  <a:ext uri="{FF2B5EF4-FFF2-40B4-BE49-F238E27FC236}">
                    <a16:creationId xmlns:a16="http://schemas.microsoft.com/office/drawing/2014/main" id="{B99BC3F3-D6C1-47D9-BF8C-368EC951AE61}"/>
                  </a:ext>
                </a:extLst>
              </p:cNvPr>
              <p:cNvSpPr txBox="1"/>
              <p:nvPr/>
            </p:nvSpPr>
            <p:spPr>
              <a:xfrm>
                <a:off x="105488" y="37815"/>
                <a:ext cx="1713981" cy="39285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noAutofit/>
              </a:bodyPr>
              <a:lstStyle>
                <a:lvl1pPr defTabSz="914400">
                  <a:defRPr sz="1600">
                    <a:solidFill>
                      <a:srgbClr val="000000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lvl1pPr>
              </a:lstStyle>
              <a:p>
                <a:r>
                  <a:rPr sz="1400"/>
                  <a:t>로그아웃</a:t>
                </a:r>
              </a:p>
            </p:txBody>
          </p:sp>
        </p:grpSp>
        <p:grpSp>
          <p:nvGrpSpPr>
            <p:cNvPr id="253" name="순서도: 처리 75">
              <a:extLst>
                <a:ext uri="{FF2B5EF4-FFF2-40B4-BE49-F238E27FC236}">
                  <a16:creationId xmlns:a16="http://schemas.microsoft.com/office/drawing/2014/main" id="{6E697999-5111-4FDB-B166-4EC3DC0B2098}"/>
                </a:ext>
              </a:extLst>
            </p:cNvPr>
            <p:cNvGrpSpPr/>
            <p:nvPr/>
          </p:nvGrpSpPr>
          <p:grpSpPr>
            <a:xfrm>
              <a:off x="6915760" y="1346762"/>
              <a:ext cx="1924957" cy="468484"/>
              <a:chOff x="0" y="0"/>
              <a:chExt cx="1924956" cy="468483"/>
            </a:xfrm>
          </p:grpSpPr>
          <p:sp>
            <p:nvSpPr>
              <p:cNvPr id="417" name="직사각형">
                <a:extLst>
                  <a:ext uri="{FF2B5EF4-FFF2-40B4-BE49-F238E27FC236}">
                    <a16:creationId xmlns:a16="http://schemas.microsoft.com/office/drawing/2014/main" id="{D165F6F7-472F-46F3-9538-BB09DE8FCF9A}"/>
                  </a:ext>
                </a:extLst>
              </p:cNvPr>
              <p:cNvSpPr/>
              <p:nvPr/>
            </p:nvSpPr>
            <p:spPr>
              <a:xfrm>
                <a:off x="-1" y="-1"/>
                <a:ext cx="1924958" cy="468485"/>
              </a:xfrm>
              <a:prstGeom prst="rect">
                <a:avLst/>
              </a:prstGeom>
              <a:solidFill>
                <a:srgbClr val="FFFFFF"/>
              </a:solidFill>
              <a:ln w="19050" cap="flat">
                <a:solidFill>
                  <a:srgbClr val="40404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 sz="18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1200"/>
              </a:p>
            </p:txBody>
          </p:sp>
          <p:sp>
            <p:nvSpPr>
              <p:cNvPr id="418" name="마이 페이지">
                <a:extLst>
                  <a:ext uri="{FF2B5EF4-FFF2-40B4-BE49-F238E27FC236}">
                    <a16:creationId xmlns:a16="http://schemas.microsoft.com/office/drawing/2014/main" id="{670D8603-8CD9-40AA-BC82-998FDB22D7CF}"/>
                  </a:ext>
                </a:extLst>
              </p:cNvPr>
              <p:cNvSpPr txBox="1"/>
              <p:nvPr/>
            </p:nvSpPr>
            <p:spPr>
              <a:xfrm>
                <a:off x="105488" y="18897"/>
                <a:ext cx="1713981" cy="43068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noAutofit/>
              </a:bodyPr>
              <a:lstStyle>
                <a:lvl1pPr defTabSz="914400">
                  <a:defRPr sz="1600">
                    <a:solidFill>
                      <a:srgbClr val="000000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lvl1pPr>
              </a:lstStyle>
              <a:p>
                <a:r>
                  <a:rPr sz="1400" dirty="0" err="1"/>
                  <a:t>마이</a:t>
                </a:r>
                <a:r>
                  <a:rPr sz="1400" dirty="0"/>
                  <a:t> </a:t>
                </a:r>
                <a:r>
                  <a:rPr sz="1400" dirty="0" err="1"/>
                  <a:t>페이지</a:t>
                </a:r>
                <a:endParaRPr sz="1400" dirty="0"/>
              </a:p>
            </p:txBody>
          </p:sp>
        </p:grpSp>
        <p:grpSp>
          <p:nvGrpSpPr>
            <p:cNvPr id="254" name="순서도: 처리 76">
              <a:extLst>
                <a:ext uri="{FF2B5EF4-FFF2-40B4-BE49-F238E27FC236}">
                  <a16:creationId xmlns:a16="http://schemas.microsoft.com/office/drawing/2014/main" id="{ED0121B4-0516-4AAC-AC69-DA833870356C}"/>
                </a:ext>
              </a:extLst>
            </p:cNvPr>
            <p:cNvGrpSpPr/>
            <p:nvPr/>
          </p:nvGrpSpPr>
          <p:grpSpPr>
            <a:xfrm>
              <a:off x="6915760" y="3554822"/>
              <a:ext cx="1924957" cy="468485"/>
              <a:chOff x="0" y="0"/>
              <a:chExt cx="1924956" cy="468483"/>
            </a:xfrm>
          </p:grpSpPr>
          <p:sp>
            <p:nvSpPr>
              <p:cNvPr id="415" name="직사각형">
                <a:extLst>
                  <a:ext uri="{FF2B5EF4-FFF2-40B4-BE49-F238E27FC236}">
                    <a16:creationId xmlns:a16="http://schemas.microsoft.com/office/drawing/2014/main" id="{E571FE2C-298E-4AB7-B483-7137A944D692}"/>
                  </a:ext>
                </a:extLst>
              </p:cNvPr>
              <p:cNvSpPr/>
              <p:nvPr/>
            </p:nvSpPr>
            <p:spPr>
              <a:xfrm>
                <a:off x="-1" y="-1"/>
                <a:ext cx="1924958" cy="468485"/>
              </a:xfrm>
              <a:prstGeom prst="rect">
                <a:avLst/>
              </a:prstGeom>
              <a:solidFill>
                <a:srgbClr val="FFFFFF"/>
              </a:solidFill>
              <a:ln w="19050" cap="flat">
                <a:solidFill>
                  <a:srgbClr val="40404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 sz="18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1200"/>
              </a:p>
            </p:txBody>
          </p:sp>
          <p:sp>
            <p:nvSpPr>
              <p:cNvPr id="416" name="회원정보 입력">
                <a:extLst>
                  <a:ext uri="{FF2B5EF4-FFF2-40B4-BE49-F238E27FC236}">
                    <a16:creationId xmlns:a16="http://schemas.microsoft.com/office/drawing/2014/main" id="{B120551F-9842-4717-8039-858C2EC0FA84}"/>
                  </a:ext>
                </a:extLst>
              </p:cNvPr>
              <p:cNvSpPr txBox="1"/>
              <p:nvPr/>
            </p:nvSpPr>
            <p:spPr>
              <a:xfrm>
                <a:off x="105488" y="18897"/>
                <a:ext cx="1713981" cy="43068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noAutofit/>
              </a:bodyPr>
              <a:lstStyle>
                <a:lvl1pPr defTabSz="914400">
                  <a:defRPr sz="1600">
                    <a:solidFill>
                      <a:srgbClr val="000000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lvl1pPr>
              </a:lstStyle>
              <a:p>
                <a:r>
                  <a:rPr sz="1400"/>
                  <a:t>회원정보 입력</a:t>
                </a:r>
              </a:p>
            </p:txBody>
          </p:sp>
        </p:grpSp>
        <p:grpSp>
          <p:nvGrpSpPr>
            <p:cNvPr id="255" name="순서도: 처리 80">
              <a:extLst>
                <a:ext uri="{FF2B5EF4-FFF2-40B4-BE49-F238E27FC236}">
                  <a16:creationId xmlns:a16="http://schemas.microsoft.com/office/drawing/2014/main" id="{FD295F00-E96F-43E0-A3D2-0A6026A19132}"/>
                </a:ext>
              </a:extLst>
            </p:cNvPr>
            <p:cNvGrpSpPr/>
            <p:nvPr/>
          </p:nvGrpSpPr>
          <p:grpSpPr>
            <a:xfrm>
              <a:off x="9541840" y="2008732"/>
              <a:ext cx="1924958" cy="468485"/>
              <a:chOff x="0" y="0"/>
              <a:chExt cx="1924956" cy="468483"/>
            </a:xfrm>
          </p:grpSpPr>
          <p:sp>
            <p:nvSpPr>
              <p:cNvPr id="413" name="직사각형">
                <a:extLst>
                  <a:ext uri="{FF2B5EF4-FFF2-40B4-BE49-F238E27FC236}">
                    <a16:creationId xmlns:a16="http://schemas.microsoft.com/office/drawing/2014/main" id="{AD6AB8BF-6CBD-43B1-A749-443C6B921F83}"/>
                  </a:ext>
                </a:extLst>
              </p:cNvPr>
              <p:cNvSpPr/>
              <p:nvPr/>
            </p:nvSpPr>
            <p:spPr>
              <a:xfrm>
                <a:off x="-1" y="-1"/>
                <a:ext cx="1924958" cy="468485"/>
              </a:xfrm>
              <a:prstGeom prst="rect">
                <a:avLst/>
              </a:prstGeom>
              <a:solidFill>
                <a:srgbClr val="FFFFFF"/>
              </a:solidFill>
              <a:ln w="19050" cap="flat">
                <a:solidFill>
                  <a:srgbClr val="40404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 sz="18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1200"/>
              </a:p>
            </p:txBody>
          </p:sp>
          <p:sp>
            <p:nvSpPr>
              <p:cNvPr id="414" name="회원정보 변경">
                <a:extLst>
                  <a:ext uri="{FF2B5EF4-FFF2-40B4-BE49-F238E27FC236}">
                    <a16:creationId xmlns:a16="http://schemas.microsoft.com/office/drawing/2014/main" id="{562D3F77-1995-4881-9793-610CACFF8A9C}"/>
                  </a:ext>
                </a:extLst>
              </p:cNvPr>
              <p:cNvSpPr txBox="1"/>
              <p:nvPr/>
            </p:nvSpPr>
            <p:spPr>
              <a:xfrm>
                <a:off x="105488" y="18897"/>
                <a:ext cx="1713981" cy="43068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noAutofit/>
              </a:bodyPr>
              <a:lstStyle>
                <a:lvl1pPr defTabSz="914400">
                  <a:defRPr sz="1600">
                    <a:solidFill>
                      <a:srgbClr val="000000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lvl1pPr>
              </a:lstStyle>
              <a:p>
                <a:r>
                  <a:rPr sz="1400" dirty="0" err="1"/>
                  <a:t>회원정보</a:t>
                </a:r>
                <a:r>
                  <a:rPr sz="1400" dirty="0"/>
                  <a:t> </a:t>
                </a:r>
                <a:r>
                  <a:rPr sz="1400" dirty="0" err="1"/>
                  <a:t>변경</a:t>
                </a:r>
                <a:endParaRPr sz="1400" dirty="0"/>
              </a:p>
            </p:txBody>
          </p:sp>
        </p:grpSp>
        <p:grpSp>
          <p:nvGrpSpPr>
            <p:cNvPr id="256" name="순서도: 처리 81">
              <a:extLst>
                <a:ext uri="{FF2B5EF4-FFF2-40B4-BE49-F238E27FC236}">
                  <a16:creationId xmlns:a16="http://schemas.microsoft.com/office/drawing/2014/main" id="{FCFB4453-5954-415E-A2E9-B529D5106F90}"/>
                </a:ext>
              </a:extLst>
            </p:cNvPr>
            <p:cNvGrpSpPr/>
            <p:nvPr/>
          </p:nvGrpSpPr>
          <p:grpSpPr>
            <a:xfrm>
              <a:off x="9528202" y="1346762"/>
              <a:ext cx="1924957" cy="468484"/>
              <a:chOff x="0" y="0"/>
              <a:chExt cx="1924956" cy="468483"/>
            </a:xfrm>
          </p:grpSpPr>
          <p:sp>
            <p:nvSpPr>
              <p:cNvPr id="411" name="직사각형">
                <a:extLst>
                  <a:ext uri="{FF2B5EF4-FFF2-40B4-BE49-F238E27FC236}">
                    <a16:creationId xmlns:a16="http://schemas.microsoft.com/office/drawing/2014/main" id="{5921B0EE-186B-4994-A62E-D18C9E4E2C9E}"/>
                  </a:ext>
                </a:extLst>
              </p:cNvPr>
              <p:cNvSpPr/>
              <p:nvPr/>
            </p:nvSpPr>
            <p:spPr>
              <a:xfrm>
                <a:off x="-1" y="-1"/>
                <a:ext cx="1924958" cy="468485"/>
              </a:xfrm>
              <a:prstGeom prst="rect">
                <a:avLst/>
              </a:prstGeom>
              <a:solidFill>
                <a:srgbClr val="FFFFFF"/>
              </a:solidFill>
              <a:ln w="19050" cap="flat">
                <a:solidFill>
                  <a:srgbClr val="40404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 sz="18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1200"/>
              </a:p>
            </p:txBody>
          </p:sp>
          <p:sp>
            <p:nvSpPr>
              <p:cNvPr id="412" name="회원정보">
                <a:extLst>
                  <a:ext uri="{FF2B5EF4-FFF2-40B4-BE49-F238E27FC236}">
                    <a16:creationId xmlns:a16="http://schemas.microsoft.com/office/drawing/2014/main" id="{E9ACCD97-B081-4797-A5A9-8974708C1601}"/>
                  </a:ext>
                </a:extLst>
              </p:cNvPr>
              <p:cNvSpPr txBox="1"/>
              <p:nvPr/>
            </p:nvSpPr>
            <p:spPr>
              <a:xfrm>
                <a:off x="105488" y="37815"/>
                <a:ext cx="1713981" cy="39285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noAutofit/>
              </a:bodyPr>
              <a:lstStyle>
                <a:lvl1pPr defTabSz="914400">
                  <a:defRPr sz="1600">
                    <a:solidFill>
                      <a:srgbClr val="000000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lvl1pPr>
              </a:lstStyle>
              <a:p>
                <a:r>
                  <a:rPr sz="1400"/>
                  <a:t>회원정보</a:t>
                </a:r>
              </a:p>
            </p:txBody>
          </p:sp>
        </p:grpSp>
        <p:grpSp>
          <p:nvGrpSpPr>
            <p:cNvPr id="257" name="순서도: 처리 82">
              <a:extLst>
                <a:ext uri="{FF2B5EF4-FFF2-40B4-BE49-F238E27FC236}">
                  <a16:creationId xmlns:a16="http://schemas.microsoft.com/office/drawing/2014/main" id="{2B441F86-EE88-4459-BC15-71CF30415763}"/>
                </a:ext>
              </a:extLst>
            </p:cNvPr>
            <p:cNvGrpSpPr/>
            <p:nvPr/>
          </p:nvGrpSpPr>
          <p:grpSpPr>
            <a:xfrm>
              <a:off x="16529804" y="2873007"/>
              <a:ext cx="1924958" cy="468485"/>
              <a:chOff x="0" y="0"/>
              <a:chExt cx="1924956" cy="468483"/>
            </a:xfrm>
          </p:grpSpPr>
          <p:sp>
            <p:nvSpPr>
              <p:cNvPr id="409" name="직사각형">
                <a:extLst>
                  <a:ext uri="{FF2B5EF4-FFF2-40B4-BE49-F238E27FC236}">
                    <a16:creationId xmlns:a16="http://schemas.microsoft.com/office/drawing/2014/main" id="{7BF838CD-28D9-474D-849A-FD3ADC873003}"/>
                  </a:ext>
                </a:extLst>
              </p:cNvPr>
              <p:cNvSpPr/>
              <p:nvPr/>
            </p:nvSpPr>
            <p:spPr>
              <a:xfrm>
                <a:off x="-1" y="-1"/>
                <a:ext cx="1924958" cy="468485"/>
              </a:xfrm>
              <a:prstGeom prst="rect">
                <a:avLst/>
              </a:prstGeom>
              <a:solidFill>
                <a:srgbClr val="FFFFFF"/>
              </a:solidFill>
              <a:ln w="19050" cap="flat">
                <a:solidFill>
                  <a:srgbClr val="40404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 sz="18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1200"/>
              </a:p>
            </p:txBody>
          </p:sp>
          <p:sp>
            <p:nvSpPr>
              <p:cNvPr id="410" name="회원 관리">
                <a:extLst>
                  <a:ext uri="{FF2B5EF4-FFF2-40B4-BE49-F238E27FC236}">
                    <a16:creationId xmlns:a16="http://schemas.microsoft.com/office/drawing/2014/main" id="{C76D421C-9E60-4D82-8053-A71FD026FBAF}"/>
                  </a:ext>
                </a:extLst>
              </p:cNvPr>
              <p:cNvSpPr txBox="1"/>
              <p:nvPr/>
            </p:nvSpPr>
            <p:spPr>
              <a:xfrm>
                <a:off x="105488" y="18897"/>
                <a:ext cx="1713981" cy="43068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noAutofit/>
              </a:bodyPr>
              <a:lstStyle>
                <a:lvl1pPr defTabSz="914400">
                  <a:defRPr sz="1600">
                    <a:solidFill>
                      <a:srgbClr val="000000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lvl1pPr>
              </a:lstStyle>
              <a:p>
                <a:r>
                  <a:rPr sz="1400"/>
                  <a:t>회원 관리</a:t>
                </a:r>
              </a:p>
            </p:txBody>
          </p:sp>
        </p:grpSp>
        <p:grpSp>
          <p:nvGrpSpPr>
            <p:cNvPr id="258" name="순서도: 처리 83">
              <a:extLst>
                <a:ext uri="{FF2B5EF4-FFF2-40B4-BE49-F238E27FC236}">
                  <a16:creationId xmlns:a16="http://schemas.microsoft.com/office/drawing/2014/main" id="{EE3C87CB-8F79-48F4-9C98-3FCA57B90E3D}"/>
                </a:ext>
              </a:extLst>
            </p:cNvPr>
            <p:cNvGrpSpPr/>
            <p:nvPr/>
          </p:nvGrpSpPr>
          <p:grpSpPr>
            <a:xfrm>
              <a:off x="4286699" y="5654820"/>
              <a:ext cx="1924960" cy="468487"/>
              <a:chOff x="-1" y="-1140"/>
              <a:chExt cx="1924958" cy="468485"/>
            </a:xfrm>
          </p:grpSpPr>
          <p:sp>
            <p:nvSpPr>
              <p:cNvPr id="407" name="직사각형">
                <a:extLst>
                  <a:ext uri="{FF2B5EF4-FFF2-40B4-BE49-F238E27FC236}">
                    <a16:creationId xmlns:a16="http://schemas.microsoft.com/office/drawing/2014/main" id="{42DC2413-0034-4D5B-AF2F-CD5E350479B5}"/>
                  </a:ext>
                </a:extLst>
              </p:cNvPr>
              <p:cNvSpPr/>
              <p:nvPr/>
            </p:nvSpPr>
            <p:spPr>
              <a:xfrm>
                <a:off x="-1" y="-1140"/>
                <a:ext cx="1924958" cy="468485"/>
              </a:xfrm>
              <a:prstGeom prst="rect">
                <a:avLst/>
              </a:prstGeom>
              <a:solidFill>
                <a:srgbClr val="A67B5C"/>
              </a:solidFill>
              <a:ln w="19050" cap="flat">
                <a:solidFill>
                  <a:srgbClr val="40404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 sz="18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1200">
                  <a:solidFill>
                    <a:srgbClr val="7E4218"/>
                  </a:solidFill>
                </a:endParaRPr>
              </a:p>
            </p:txBody>
          </p:sp>
          <p:sp>
            <p:nvSpPr>
              <p:cNvPr id="408" name="상담">
                <a:extLst>
                  <a:ext uri="{FF2B5EF4-FFF2-40B4-BE49-F238E27FC236}">
                    <a16:creationId xmlns:a16="http://schemas.microsoft.com/office/drawing/2014/main" id="{AEA7D150-CCFE-4EED-A418-E4FAE5519AAC}"/>
                  </a:ext>
                </a:extLst>
              </p:cNvPr>
              <p:cNvSpPr txBox="1"/>
              <p:nvPr/>
            </p:nvSpPr>
            <p:spPr>
              <a:xfrm>
                <a:off x="105488" y="37815"/>
                <a:ext cx="1713981" cy="39285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noAutofit/>
              </a:bodyPr>
              <a:lstStyle>
                <a:lvl1pPr defTabSz="914400">
                  <a:defRPr sz="1600">
                    <a:solidFill>
                      <a:srgbClr val="000000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lvl1pPr>
              </a:lstStyle>
              <a:p>
                <a:r>
                  <a:rPr sz="1400">
                    <a:solidFill>
                      <a:schemeClr val="bg1"/>
                    </a:solidFill>
                  </a:rPr>
                  <a:t>상담</a:t>
                </a:r>
              </a:p>
            </p:txBody>
          </p:sp>
        </p:grpSp>
        <p:grpSp>
          <p:nvGrpSpPr>
            <p:cNvPr id="259" name="순서도: 처리 84">
              <a:extLst>
                <a:ext uri="{FF2B5EF4-FFF2-40B4-BE49-F238E27FC236}">
                  <a16:creationId xmlns:a16="http://schemas.microsoft.com/office/drawing/2014/main" id="{A0D21744-1ED5-41E6-8F4E-89E08197F007}"/>
                </a:ext>
              </a:extLst>
            </p:cNvPr>
            <p:cNvGrpSpPr/>
            <p:nvPr/>
          </p:nvGrpSpPr>
          <p:grpSpPr>
            <a:xfrm>
              <a:off x="4294699" y="7676260"/>
              <a:ext cx="1924958" cy="468485"/>
              <a:chOff x="0" y="0"/>
              <a:chExt cx="1924956" cy="468483"/>
            </a:xfrm>
          </p:grpSpPr>
          <p:sp>
            <p:nvSpPr>
              <p:cNvPr id="405" name="직사각형">
                <a:extLst>
                  <a:ext uri="{FF2B5EF4-FFF2-40B4-BE49-F238E27FC236}">
                    <a16:creationId xmlns:a16="http://schemas.microsoft.com/office/drawing/2014/main" id="{077575C5-39E4-45D7-9B26-94DCEF8C94F4}"/>
                  </a:ext>
                </a:extLst>
              </p:cNvPr>
              <p:cNvSpPr/>
              <p:nvPr/>
            </p:nvSpPr>
            <p:spPr>
              <a:xfrm>
                <a:off x="-1" y="-1"/>
                <a:ext cx="1924958" cy="468485"/>
              </a:xfrm>
              <a:prstGeom prst="rect">
                <a:avLst/>
              </a:prstGeom>
              <a:solidFill>
                <a:srgbClr val="A67B5C"/>
              </a:solidFill>
              <a:ln w="19050" cap="flat">
                <a:solidFill>
                  <a:srgbClr val="40404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 sz="18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1200">
                  <a:solidFill>
                    <a:srgbClr val="7E4218"/>
                  </a:solidFill>
                </a:endParaRPr>
              </a:p>
            </p:txBody>
          </p:sp>
          <p:sp>
            <p:nvSpPr>
              <p:cNvPr id="406" name="스토어">
                <a:extLst>
                  <a:ext uri="{FF2B5EF4-FFF2-40B4-BE49-F238E27FC236}">
                    <a16:creationId xmlns:a16="http://schemas.microsoft.com/office/drawing/2014/main" id="{F51F3846-D9EB-4B25-9227-AA0FF510C816}"/>
                  </a:ext>
                </a:extLst>
              </p:cNvPr>
              <p:cNvSpPr txBox="1"/>
              <p:nvPr/>
            </p:nvSpPr>
            <p:spPr>
              <a:xfrm>
                <a:off x="105488" y="37815"/>
                <a:ext cx="1713981" cy="39285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noAutofit/>
              </a:bodyPr>
              <a:lstStyle>
                <a:lvl1pPr defTabSz="914400">
                  <a:defRPr sz="1600">
                    <a:solidFill>
                      <a:srgbClr val="000000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lvl1pPr>
              </a:lstStyle>
              <a:p>
                <a:r>
                  <a:rPr sz="1400" dirty="0" err="1">
                    <a:solidFill>
                      <a:schemeClr val="bg1"/>
                    </a:solidFill>
                  </a:rPr>
                  <a:t>스토어</a:t>
                </a:r>
                <a:endParaRPr sz="14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260" name="순서도: 처리 85">
              <a:extLst>
                <a:ext uri="{FF2B5EF4-FFF2-40B4-BE49-F238E27FC236}">
                  <a16:creationId xmlns:a16="http://schemas.microsoft.com/office/drawing/2014/main" id="{CD16457D-E741-42C7-BDC2-FA34C927FE2C}"/>
                </a:ext>
              </a:extLst>
            </p:cNvPr>
            <p:cNvGrpSpPr/>
            <p:nvPr/>
          </p:nvGrpSpPr>
          <p:grpSpPr>
            <a:xfrm>
              <a:off x="18190505" y="1207595"/>
              <a:ext cx="1924960" cy="468487"/>
              <a:chOff x="-1" y="-1"/>
              <a:chExt cx="1924958" cy="468485"/>
            </a:xfrm>
          </p:grpSpPr>
          <p:sp>
            <p:nvSpPr>
              <p:cNvPr id="403" name="직사각형">
                <a:extLst>
                  <a:ext uri="{FF2B5EF4-FFF2-40B4-BE49-F238E27FC236}">
                    <a16:creationId xmlns:a16="http://schemas.microsoft.com/office/drawing/2014/main" id="{7DE85FD6-C2FE-4DBF-AF40-07A31FEB558A}"/>
                  </a:ext>
                </a:extLst>
              </p:cNvPr>
              <p:cNvSpPr/>
              <p:nvPr/>
            </p:nvSpPr>
            <p:spPr>
              <a:xfrm>
                <a:off x="-1" y="-1"/>
                <a:ext cx="1924958" cy="468485"/>
              </a:xfrm>
              <a:prstGeom prst="rect">
                <a:avLst/>
              </a:prstGeom>
              <a:solidFill>
                <a:srgbClr val="A67B5C"/>
              </a:solidFill>
              <a:ln w="19050" cap="flat">
                <a:solidFill>
                  <a:srgbClr val="40404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 sz="800">
                    <a:solidFill>
                      <a:srgbClr val="000000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700" dirty="0">
                  <a:solidFill>
                    <a:srgbClr val="7E4218"/>
                  </a:solidFill>
                </a:endParaRPr>
              </a:p>
            </p:txBody>
          </p:sp>
          <p:sp>
            <p:nvSpPr>
              <p:cNvPr id="404" name="관리자">
                <a:extLst>
                  <a:ext uri="{FF2B5EF4-FFF2-40B4-BE49-F238E27FC236}">
                    <a16:creationId xmlns:a16="http://schemas.microsoft.com/office/drawing/2014/main" id="{6BFF0955-3204-481D-973B-F506CD609223}"/>
                  </a:ext>
                </a:extLst>
              </p:cNvPr>
              <p:cNvSpPr txBox="1"/>
              <p:nvPr/>
            </p:nvSpPr>
            <p:spPr>
              <a:xfrm>
                <a:off x="105488" y="37815"/>
                <a:ext cx="1713982" cy="39285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noAutofit/>
              </a:bodyPr>
              <a:lstStyle>
                <a:lvl1pPr defTabSz="914400">
                  <a:defRPr sz="1600">
                    <a:solidFill>
                      <a:srgbClr val="000000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lvl1pPr>
              </a:lstStyle>
              <a:p>
                <a:r>
                  <a:rPr sz="1400">
                    <a:solidFill>
                      <a:schemeClr val="bg1"/>
                    </a:solidFill>
                  </a:rPr>
                  <a:t>관리자</a:t>
                </a:r>
              </a:p>
            </p:txBody>
          </p:sp>
        </p:grpSp>
        <p:grpSp>
          <p:nvGrpSpPr>
            <p:cNvPr id="261" name="순서도: 처리 87">
              <a:extLst>
                <a:ext uri="{FF2B5EF4-FFF2-40B4-BE49-F238E27FC236}">
                  <a16:creationId xmlns:a16="http://schemas.microsoft.com/office/drawing/2014/main" id="{EA034868-FE4B-4D5B-A687-2917C2D87046}"/>
                </a:ext>
              </a:extLst>
            </p:cNvPr>
            <p:cNvGrpSpPr/>
            <p:nvPr/>
          </p:nvGrpSpPr>
          <p:grpSpPr>
            <a:xfrm>
              <a:off x="9542781" y="2667088"/>
              <a:ext cx="1924957" cy="468485"/>
              <a:chOff x="0" y="0"/>
              <a:chExt cx="1924956" cy="468483"/>
            </a:xfrm>
          </p:grpSpPr>
          <p:sp>
            <p:nvSpPr>
              <p:cNvPr id="401" name="직사각형">
                <a:extLst>
                  <a:ext uri="{FF2B5EF4-FFF2-40B4-BE49-F238E27FC236}">
                    <a16:creationId xmlns:a16="http://schemas.microsoft.com/office/drawing/2014/main" id="{6E5BACB9-3577-441D-AB47-C32858C542FF}"/>
                  </a:ext>
                </a:extLst>
              </p:cNvPr>
              <p:cNvSpPr/>
              <p:nvPr/>
            </p:nvSpPr>
            <p:spPr>
              <a:xfrm>
                <a:off x="-1" y="-1"/>
                <a:ext cx="1924958" cy="468485"/>
              </a:xfrm>
              <a:prstGeom prst="rect">
                <a:avLst/>
              </a:prstGeom>
              <a:solidFill>
                <a:srgbClr val="FFFFFF"/>
              </a:solidFill>
              <a:ln w="19050" cap="flat">
                <a:solidFill>
                  <a:srgbClr val="40404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 sz="18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1200"/>
              </a:p>
            </p:txBody>
          </p:sp>
          <p:sp>
            <p:nvSpPr>
              <p:cNvPr id="402" name="회원 탈퇴">
                <a:extLst>
                  <a:ext uri="{FF2B5EF4-FFF2-40B4-BE49-F238E27FC236}">
                    <a16:creationId xmlns:a16="http://schemas.microsoft.com/office/drawing/2014/main" id="{73DF6B1C-A25C-4295-A04A-EBA38EB58F7D}"/>
                  </a:ext>
                </a:extLst>
              </p:cNvPr>
              <p:cNvSpPr txBox="1"/>
              <p:nvPr/>
            </p:nvSpPr>
            <p:spPr>
              <a:xfrm>
                <a:off x="105488" y="18897"/>
                <a:ext cx="1713981" cy="43068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noAutofit/>
              </a:bodyPr>
              <a:lstStyle>
                <a:lvl1pPr defTabSz="914400">
                  <a:defRPr sz="1600">
                    <a:solidFill>
                      <a:srgbClr val="000000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lvl1pPr>
              </a:lstStyle>
              <a:p>
                <a:r>
                  <a:rPr sz="1400"/>
                  <a:t>회원 탈퇴</a:t>
                </a:r>
              </a:p>
            </p:txBody>
          </p:sp>
        </p:grpSp>
        <p:grpSp>
          <p:nvGrpSpPr>
            <p:cNvPr id="262" name="순서도: 처리 88">
              <a:extLst>
                <a:ext uri="{FF2B5EF4-FFF2-40B4-BE49-F238E27FC236}">
                  <a16:creationId xmlns:a16="http://schemas.microsoft.com/office/drawing/2014/main" id="{0E0AE5F1-7DA4-4FB5-B709-7AED046AE5E5}"/>
                </a:ext>
              </a:extLst>
            </p:cNvPr>
            <p:cNvGrpSpPr/>
            <p:nvPr/>
          </p:nvGrpSpPr>
          <p:grpSpPr>
            <a:xfrm>
              <a:off x="4303318" y="3864024"/>
              <a:ext cx="1924958" cy="468485"/>
              <a:chOff x="0" y="0"/>
              <a:chExt cx="1924956" cy="468483"/>
            </a:xfrm>
          </p:grpSpPr>
          <p:sp>
            <p:nvSpPr>
              <p:cNvPr id="399" name="직사각형">
                <a:extLst>
                  <a:ext uri="{FF2B5EF4-FFF2-40B4-BE49-F238E27FC236}">
                    <a16:creationId xmlns:a16="http://schemas.microsoft.com/office/drawing/2014/main" id="{58BB4299-0AA1-4F5D-B621-B5C8CDD2606A}"/>
                  </a:ext>
                </a:extLst>
              </p:cNvPr>
              <p:cNvSpPr/>
              <p:nvPr/>
            </p:nvSpPr>
            <p:spPr>
              <a:xfrm>
                <a:off x="-1" y="-1"/>
                <a:ext cx="1924958" cy="468485"/>
              </a:xfrm>
              <a:prstGeom prst="rect">
                <a:avLst/>
              </a:prstGeom>
              <a:solidFill>
                <a:srgbClr val="A67B5C"/>
              </a:solidFill>
              <a:ln w="19050" cap="flat">
                <a:solidFill>
                  <a:srgbClr val="40404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 sz="18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1200" dirty="0">
                  <a:solidFill>
                    <a:srgbClr val="7E4218"/>
                  </a:solidFill>
                </a:endParaRPr>
              </a:p>
            </p:txBody>
          </p:sp>
          <p:sp>
            <p:nvSpPr>
              <p:cNvPr id="400" name="회원가입">
                <a:extLst>
                  <a:ext uri="{FF2B5EF4-FFF2-40B4-BE49-F238E27FC236}">
                    <a16:creationId xmlns:a16="http://schemas.microsoft.com/office/drawing/2014/main" id="{53067C38-2246-400B-8A21-39FB87EBFAD3}"/>
                  </a:ext>
                </a:extLst>
              </p:cNvPr>
              <p:cNvSpPr txBox="1"/>
              <p:nvPr/>
            </p:nvSpPr>
            <p:spPr>
              <a:xfrm>
                <a:off x="105488" y="37815"/>
                <a:ext cx="1713981" cy="39285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noAutofit/>
              </a:bodyPr>
              <a:lstStyle>
                <a:lvl1pPr defTabSz="914400">
                  <a:defRPr sz="1600">
                    <a:solidFill>
                      <a:srgbClr val="000000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lvl1pPr>
              </a:lstStyle>
              <a:p>
                <a:r>
                  <a:rPr sz="1400">
                    <a:solidFill>
                      <a:schemeClr val="bg1"/>
                    </a:solidFill>
                  </a:rPr>
                  <a:t>회원가입</a:t>
                </a:r>
              </a:p>
            </p:txBody>
          </p:sp>
        </p:grpSp>
        <p:grpSp>
          <p:nvGrpSpPr>
            <p:cNvPr id="263" name="순서도: 처리 89">
              <a:extLst>
                <a:ext uri="{FF2B5EF4-FFF2-40B4-BE49-F238E27FC236}">
                  <a16:creationId xmlns:a16="http://schemas.microsoft.com/office/drawing/2014/main" id="{6DC30C69-B9EB-4E12-84A2-575BB2317ED3}"/>
                </a:ext>
              </a:extLst>
            </p:cNvPr>
            <p:cNvGrpSpPr/>
            <p:nvPr/>
          </p:nvGrpSpPr>
          <p:grpSpPr>
            <a:xfrm>
              <a:off x="9528202" y="3857328"/>
              <a:ext cx="1924957" cy="468485"/>
              <a:chOff x="0" y="0"/>
              <a:chExt cx="1924956" cy="468483"/>
            </a:xfrm>
          </p:grpSpPr>
          <p:sp>
            <p:nvSpPr>
              <p:cNvPr id="397" name="직사각형">
                <a:extLst>
                  <a:ext uri="{FF2B5EF4-FFF2-40B4-BE49-F238E27FC236}">
                    <a16:creationId xmlns:a16="http://schemas.microsoft.com/office/drawing/2014/main" id="{7F798CF9-0558-464D-A353-4C9EC3437E6B}"/>
                  </a:ext>
                </a:extLst>
              </p:cNvPr>
              <p:cNvSpPr/>
              <p:nvPr/>
            </p:nvSpPr>
            <p:spPr>
              <a:xfrm>
                <a:off x="-1" y="-1"/>
                <a:ext cx="1924958" cy="468485"/>
              </a:xfrm>
              <a:prstGeom prst="rect">
                <a:avLst/>
              </a:prstGeom>
              <a:solidFill>
                <a:srgbClr val="FFFFFF"/>
              </a:solidFill>
              <a:ln w="19050" cap="flat">
                <a:solidFill>
                  <a:srgbClr val="40404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 sz="18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1200"/>
              </a:p>
            </p:txBody>
          </p:sp>
          <p:sp>
            <p:nvSpPr>
              <p:cNvPr id="398" name="회원정보 등록">
                <a:extLst>
                  <a:ext uri="{FF2B5EF4-FFF2-40B4-BE49-F238E27FC236}">
                    <a16:creationId xmlns:a16="http://schemas.microsoft.com/office/drawing/2014/main" id="{2EF9DC05-5942-4967-8C5A-84073DCFF929}"/>
                  </a:ext>
                </a:extLst>
              </p:cNvPr>
              <p:cNvSpPr txBox="1"/>
              <p:nvPr/>
            </p:nvSpPr>
            <p:spPr>
              <a:xfrm>
                <a:off x="105488" y="18897"/>
                <a:ext cx="1713981" cy="43068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noAutofit/>
              </a:bodyPr>
              <a:lstStyle>
                <a:lvl1pPr defTabSz="914400">
                  <a:defRPr sz="1600">
                    <a:solidFill>
                      <a:srgbClr val="000000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lvl1pPr>
              </a:lstStyle>
              <a:p>
                <a:r>
                  <a:rPr sz="1400" dirty="0" err="1"/>
                  <a:t>회원정보</a:t>
                </a:r>
                <a:r>
                  <a:rPr sz="1400" dirty="0"/>
                  <a:t> </a:t>
                </a:r>
                <a:r>
                  <a:rPr sz="1400" dirty="0" err="1"/>
                  <a:t>등록</a:t>
                </a:r>
                <a:endParaRPr sz="1400" dirty="0"/>
              </a:p>
            </p:txBody>
          </p:sp>
        </p:grpSp>
        <p:grpSp>
          <p:nvGrpSpPr>
            <p:cNvPr id="264" name="순서도: 처리 90">
              <a:extLst>
                <a:ext uri="{FF2B5EF4-FFF2-40B4-BE49-F238E27FC236}">
                  <a16:creationId xmlns:a16="http://schemas.microsoft.com/office/drawing/2014/main" id="{078B45F7-F153-455D-922B-189168DDFBB6}"/>
                </a:ext>
              </a:extLst>
            </p:cNvPr>
            <p:cNvGrpSpPr/>
            <p:nvPr/>
          </p:nvGrpSpPr>
          <p:grpSpPr>
            <a:xfrm>
              <a:off x="16521410" y="2182148"/>
              <a:ext cx="1924957" cy="468485"/>
              <a:chOff x="0" y="0"/>
              <a:chExt cx="1924956" cy="468483"/>
            </a:xfrm>
          </p:grpSpPr>
          <p:sp>
            <p:nvSpPr>
              <p:cNvPr id="395" name="직사각형">
                <a:extLst>
                  <a:ext uri="{FF2B5EF4-FFF2-40B4-BE49-F238E27FC236}">
                    <a16:creationId xmlns:a16="http://schemas.microsoft.com/office/drawing/2014/main" id="{A7C3B5D1-DE33-4BED-8DDE-FE8E5E3E6A20}"/>
                  </a:ext>
                </a:extLst>
              </p:cNvPr>
              <p:cNvSpPr/>
              <p:nvPr/>
            </p:nvSpPr>
            <p:spPr>
              <a:xfrm>
                <a:off x="-1" y="-1"/>
                <a:ext cx="1924958" cy="468485"/>
              </a:xfrm>
              <a:prstGeom prst="rect">
                <a:avLst/>
              </a:prstGeom>
              <a:solidFill>
                <a:srgbClr val="A67B5C"/>
              </a:solidFill>
              <a:ln w="19050" cap="flat">
                <a:solidFill>
                  <a:srgbClr val="40404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 sz="18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1200" dirty="0">
                  <a:solidFill>
                    <a:srgbClr val="7E4218"/>
                  </a:solidFill>
                </a:endParaRPr>
              </a:p>
            </p:txBody>
          </p:sp>
          <p:sp>
            <p:nvSpPr>
              <p:cNvPr id="396" name="정보관리">
                <a:extLst>
                  <a:ext uri="{FF2B5EF4-FFF2-40B4-BE49-F238E27FC236}">
                    <a16:creationId xmlns:a16="http://schemas.microsoft.com/office/drawing/2014/main" id="{078D0E17-8D36-48AC-983B-261734980156}"/>
                  </a:ext>
                </a:extLst>
              </p:cNvPr>
              <p:cNvSpPr txBox="1"/>
              <p:nvPr/>
            </p:nvSpPr>
            <p:spPr>
              <a:xfrm>
                <a:off x="105488" y="37815"/>
                <a:ext cx="1713981" cy="39285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noAutofit/>
              </a:bodyPr>
              <a:lstStyle>
                <a:lvl1pPr defTabSz="914400">
                  <a:defRPr sz="1600">
                    <a:solidFill>
                      <a:srgbClr val="000000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lvl1pPr>
              </a:lstStyle>
              <a:p>
                <a:r>
                  <a:rPr sz="1400">
                    <a:solidFill>
                      <a:schemeClr val="bg1"/>
                    </a:solidFill>
                  </a:rPr>
                  <a:t>정보관리</a:t>
                </a:r>
              </a:p>
            </p:txBody>
          </p:sp>
        </p:grpSp>
        <p:grpSp>
          <p:nvGrpSpPr>
            <p:cNvPr id="265" name="순서도: 처리 93">
              <a:extLst>
                <a:ext uri="{FF2B5EF4-FFF2-40B4-BE49-F238E27FC236}">
                  <a16:creationId xmlns:a16="http://schemas.microsoft.com/office/drawing/2014/main" id="{7122F4D7-D17F-44BE-A7DD-5D281AF779F3}"/>
                </a:ext>
              </a:extLst>
            </p:cNvPr>
            <p:cNvGrpSpPr/>
            <p:nvPr/>
          </p:nvGrpSpPr>
          <p:grpSpPr>
            <a:xfrm>
              <a:off x="6915760" y="4193132"/>
              <a:ext cx="1924957" cy="468485"/>
              <a:chOff x="0" y="0"/>
              <a:chExt cx="1924956" cy="468483"/>
            </a:xfrm>
          </p:grpSpPr>
          <p:sp>
            <p:nvSpPr>
              <p:cNvPr id="393" name="직사각형">
                <a:extLst>
                  <a:ext uri="{FF2B5EF4-FFF2-40B4-BE49-F238E27FC236}">
                    <a16:creationId xmlns:a16="http://schemas.microsoft.com/office/drawing/2014/main" id="{937D2287-DA41-4FA2-8876-907F7F545BD1}"/>
                  </a:ext>
                </a:extLst>
              </p:cNvPr>
              <p:cNvSpPr/>
              <p:nvPr/>
            </p:nvSpPr>
            <p:spPr>
              <a:xfrm>
                <a:off x="-1" y="-1"/>
                <a:ext cx="1924958" cy="468485"/>
              </a:xfrm>
              <a:prstGeom prst="rect">
                <a:avLst/>
              </a:prstGeom>
              <a:solidFill>
                <a:srgbClr val="FFFFFF"/>
              </a:solidFill>
              <a:ln w="19050" cap="flat">
                <a:solidFill>
                  <a:srgbClr val="40404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 sz="18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1200"/>
              </a:p>
            </p:txBody>
          </p:sp>
          <p:sp>
            <p:nvSpPr>
              <p:cNvPr id="394" name="소셜 미디어">
                <a:extLst>
                  <a:ext uri="{FF2B5EF4-FFF2-40B4-BE49-F238E27FC236}">
                    <a16:creationId xmlns:a16="http://schemas.microsoft.com/office/drawing/2014/main" id="{46A3E5D1-1920-4BE3-AB2A-BF12714F7BBC}"/>
                  </a:ext>
                </a:extLst>
              </p:cNvPr>
              <p:cNvSpPr txBox="1"/>
              <p:nvPr/>
            </p:nvSpPr>
            <p:spPr>
              <a:xfrm>
                <a:off x="105488" y="18897"/>
                <a:ext cx="1713981" cy="43068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noAutofit/>
              </a:bodyPr>
              <a:lstStyle>
                <a:lvl1pPr defTabSz="914400">
                  <a:defRPr sz="1600">
                    <a:solidFill>
                      <a:srgbClr val="000000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lvl1pPr>
              </a:lstStyle>
              <a:p>
                <a:r>
                  <a:rPr sz="1400"/>
                  <a:t>소셜 미디어</a:t>
                </a:r>
              </a:p>
            </p:txBody>
          </p:sp>
        </p:grpSp>
        <p:grpSp>
          <p:nvGrpSpPr>
            <p:cNvPr id="266" name="순서도: 처리 94">
              <a:extLst>
                <a:ext uri="{FF2B5EF4-FFF2-40B4-BE49-F238E27FC236}">
                  <a16:creationId xmlns:a16="http://schemas.microsoft.com/office/drawing/2014/main" id="{03253889-CD9A-43F3-A8E4-3E4DA453480E}"/>
                </a:ext>
              </a:extLst>
            </p:cNvPr>
            <p:cNvGrpSpPr/>
            <p:nvPr/>
          </p:nvGrpSpPr>
          <p:grpSpPr>
            <a:xfrm>
              <a:off x="7616883" y="4869564"/>
              <a:ext cx="1924958" cy="468485"/>
              <a:chOff x="0" y="0"/>
              <a:chExt cx="1924956" cy="468483"/>
            </a:xfrm>
          </p:grpSpPr>
          <p:sp>
            <p:nvSpPr>
              <p:cNvPr id="391" name="직사각형">
                <a:extLst>
                  <a:ext uri="{FF2B5EF4-FFF2-40B4-BE49-F238E27FC236}">
                    <a16:creationId xmlns:a16="http://schemas.microsoft.com/office/drawing/2014/main" id="{4D64D7BA-198C-4BA3-91ED-EF3454E6EB94}"/>
                  </a:ext>
                </a:extLst>
              </p:cNvPr>
              <p:cNvSpPr/>
              <p:nvPr/>
            </p:nvSpPr>
            <p:spPr>
              <a:xfrm>
                <a:off x="-1" y="-1"/>
                <a:ext cx="1924958" cy="468485"/>
              </a:xfrm>
              <a:prstGeom prst="rect">
                <a:avLst/>
              </a:prstGeom>
              <a:solidFill>
                <a:srgbClr val="FFFFFF"/>
              </a:solidFill>
              <a:ln w="19050" cap="flat">
                <a:solidFill>
                  <a:srgbClr val="40404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 sz="18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1200"/>
              </a:p>
            </p:txBody>
          </p:sp>
          <p:sp>
            <p:nvSpPr>
              <p:cNvPr id="392" name="패키지">
                <a:extLst>
                  <a:ext uri="{FF2B5EF4-FFF2-40B4-BE49-F238E27FC236}">
                    <a16:creationId xmlns:a16="http://schemas.microsoft.com/office/drawing/2014/main" id="{0F2D0954-6333-471A-B8EC-E7EA43DE6408}"/>
                  </a:ext>
                </a:extLst>
              </p:cNvPr>
              <p:cNvSpPr txBox="1"/>
              <p:nvPr/>
            </p:nvSpPr>
            <p:spPr>
              <a:xfrm>
                <a:off x="105488" y="37815"/>
                <a:ext cx="1713981" cy="39285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noAutofit/>
              </a:bodyPr>
              <a:lstStyle>
                <a:lvl1pPr defTabSz="914400">
                  <a:defRPr sz="1600">
                    <a:solidFill>
                      <a:srgbClr val="000000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lvl1pPr>
              </a:lstStyle>
              <a:p>
                <a:r>
                  <a:rPr lang="ko-KR" altLang="en-US" sz="1400" dirty="0"/>
                  <a:t>모던</a:t>
                </a:r>
                <a:endParaRPr sz="1400" dirty="0"/>
              </a:p>
            </p:txBody>
          </p:sp>
        </p:grpSp>
        <p:grpSp>
          <p:nvGrpSpPr>
            <p:cNvPr id="267" name="순서도: 처리 95">
              <a:extLst>
                <a:ext uri="{FF2B5EF4-FFF2-40B4-BE49-F238E27FC236}">
                  <a16:creationId xmlns:a16="http://schemas.microsoft.com/office/drawing/2014/main" id="{AFADB767-458A-4953-830A-76739CBD5218}"/>
                </a:ext>
              </a:extLst>
            </p:cNvPr>
            <p:cNvGrpSpPr/>
            <p:nvPr/>
          </p:nvGrpSpPr>
          <p:grpSpPr>
            <a:xfrm>
              <a:off x="10229325" y="4869564"/>
              <a:ext cx="1924958" cy="468485"/>
              <a:chOff x="0" y="0"/>
              <a:chExt cx="1924956" cy="468483"/>
            </a:xfrm>
          </p:grpSpPr>
          <p:sp>
            <p:nvSpPr>
              <p:cNvPr id="389" name="직사각형">
                <a:extLst>
                  <a:ext uri="{FF2B5EF4-FFF2-40B4-BE49-F238E27FC236}">
                    <a16:creationId xmlns:a16="http://schemas.microsoft.com/office/drawing/2014/main" id="{2CB3214C-23F8-4D0B-B001-D98C8AFE956E}"/>
                  </a:ext>
                </a:extLst>
              </p:cNvPr>
              <p:cNvSpPr/>
              <p:nvPr/>
            </p:nvSpPr>
            <p:spPr>
              <a:xfrm>
                <a:off x="-1" y="-1"/>
                <a:ext cx="1924958" cy="468485"/>
              </a:xfrm>
              <a:prstGeom prst="rect">
                <a:avLst/>
              </a:prstGeom>
              <a:solidFill>
                <a:srgbClr val="FFFFFF"/>
              </a:solidFill>
              <a:ln w="19050" cap="flat">
                <a:solidFill>
                  <a:srgbClr val="40404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 sz="18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1200"/>
              </a:p>
            </p:txBody>
          </p:sp>
          <p:sp>
            <p:nvSpPr>
              <p:cNvPr id="390" name="상세 항목">
                <a:extLst>
                  <a:ext uri="{FF2B5EF4-FFF2-40B4-BE49-F238E27FC236}">
                    <a16:creationId xmlns:a16="http://schemas.microsoft.com/office/drawing/2014/main" id="{6BE9A13C-73F1-4E29-A75B-563C5BC2299E}"/>
                  </a:ext>
                </a:extLst>
              </p:cNvPr>
              <p:cNvSpPr txBox="1"/>
              <p:nvPr/>
            </p:nvSpPr>
            <p:spPr>
              <a:xfrm>
                <a:off x="105488" y="18897"/>
                <a:ext cx="1713981" cy="43068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noAutofit/>
              </a:bodyPr>
              <a:lstStyle>
                <a:lvl1pPr defTabSz="914400">
                  <a:defRPr sz="1600">
                    <a:solidFill>
                      <a:srgbClr val="000000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lvl1pPr>
              </a:lstStyle>
              <a:p>
                <a:r>
                  <a:rPr sz="1400" dirty="0" err="1"/>
                  <a:t>상세</a:t>
                </a:r>
                <a:r>
                  <a:rPr sz="1400" dirty="0"/>
                  <a:t> </a:t>
                </a:r>
                <a:r>
                  <a:rPr sz="1400" dirty="0" err="1"/>
                  <a:t>항목</a:t>
                </a:r>
                <a:endParaRPr sz="1400" dirty="0"/>
              </a:p>
            </p:txBody>
          </p:sp>
        </p:grpSp>
        <p:grpSp>
          <p:nvGrpSpPr>
            <p:cNvPr id="268" name="순서도: 처리 96">
              <a:extLst>
                <a:ext uri="{FF2B5EF4-FFF2-40B4-BE49-F238E27FC236}">
                  <a16:creationId xmlns:a16="http://schemas.microsoft.com/office/drawing/2014/main" id="{91C72804-BA25-47E0-B106-898AD4C0C557}"/>
                </a:ext>
              </a:extLst>
            </p:cNvPr>
            <p:cNvGrpSpPr/>
            <p:nvPr/>
          </p:nvGrpSpPr>
          <p:grpSpPr>
            <a:xfrm>
              <a:off x="7616882" y="5507874"/>
              <a:ext cx="1924960" cy="468487"/>
              <a:chOff x="-1" y="-1"/>
              <a:chExt cx="1924958" cy="468485"/>
            </a:xfrm>
          </p:grpSpPr>
          <p:sp>
            <p:nvSpPr>
              <p:cNvPr id="387" name="직사각형">
                <a:extLst>
                  <a:ext uri="{FF2B5EF4-FFF2-40B4-BE49-F238E27FC236}">
                    <a16:creationId xmlns:a16="http://schemas.microsoft.com/office/drawing/2014/main" id="{35F0D3E7-DA58-4374-AF7B-CB9170060A3E}"/>
                  </a:ext>
                </a:extLst>
              </p:cNvPr>
              <p:cNvSpPr/>
              <p:nvPr/>
            </p:nvSpPr>
            <p:spPr>
              <a:xfrm>
                <a:off x="-1" y="-1"/>
                <a:ext cx="1924958" cy="468485"/>
              </a:xfrm>
              <a:prstGeom prst="rect">
                <a:avLst/>
              </a:prstGeom>
              <a:solidFill>
                <a:srgbClr val="FFFFFF"/>
              </a:solidFill>
              <a:ln w="19050" cap="flat">
                <a:solidFill>
                  <a:srgbClr val="40404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 sz="18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1200"/>
              </a:p>
            </p:txBody>
          </p:sp>
          <p:sp>
            <p:nvSpPr>
              <p:cNvPr id="388" name="단일">
                <a:extLst>
                  <a:ext uri="{FF2B5EF4-FFF2-40B4-BE49-F238E27FC236}">
                    <a16:creationId xmlns:a16="http://schemas.microsoft.com/office/drawing/2014/main" id="{8AF8C25E-31FD-4AB7-A62B-19C4AE0F8CEC}"/>
                  </a:ext>
                </a:extLst>
              </p:cNvPr>
              <p:cNvSpPr txBox="1"/>
              <p:nvPr/>
            </p:nvSpPr>
            <p:spPr>
              <a:xfrm>
                <a:off x="105488" y="37815"/>
                <a:ext cx="1713981" cy="39285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noAutofit/>
              </a:bodyPr>
              <a:lstStyle>
                <a:lvl1pPr defTabSz="914400">
                  <a:defRPr sz="1600">
                    <a:solidFill>
                      <a:srgbClr val="000000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lvl1pPr>
              </a:lstStyle>
              <a:p>
                <a:r>
                  <a:rPr lang="ko-KR" altLang="en-US" sz="1400" dirty="0"/>
                  <a:t>캐릭터</a:t>
                </a:r>
                <a:endParaRPr sz="1400" dirty="0"/>
              </a:p>
            </p:txBody>
          </p:sp>
        </p:grpSp>
        <p:grpSp>
          <p:nvGrpSpPr>
            <p:cNvPr id="269" name="순서도: 처리 97">
              <a:extLst>
                <a:ext uri="{FF2B5EF4-FFF2-40B4-BE49-F238E27FC236}">
                  <a16:creationId xmlns:a16="http://schemas.microsoft.com/office/drawing/2014/main" id="{A5BAE3F5-AAB1-4831-B163-54FAFF8355FA}"/>
                </a:ext>
              </a:extLst>
            </p:cNvPr>
            <p:cNvGrpSpPr/>
            <p:nvPr/>
          </p:nvGrpSpPr>
          <p:grpSpPr>
            <a:xfrm>
              <a:off x="10229325" y="5507875"/>
              <a:ext cx="1924958" cy="468485"/>
              <a:chOff x="0" y="0"/>
              <a:chExt cx="1924956" cy="468483"/>
            </a:xfrm>
          </p:grpSpPr>
          <p:sp>
            <p:nvSpPr>
              <p:cNvPr id="385" name="직사각형">
                <a:extLst>
                  <a:ext uri="{FF2B5EF4-FFF2-40B4-BE49-F238E27FC236}">
                    <a16:creationId xmlns:a16="http://schemas.microsoft.com/office/drawing/2014/main" id="{1C35DB5B-BD99-47AB-8075-3F3B511366D9}"/>
                  </a:ext>
                </a:extLst>
              </p:cNvPr>
              <p:cNvSpPr/>
              <p:nvPr/>
            </p:nvSpPr>
            <p:spPr>
              <a:xfrm>
                <a:off x="-1" y="-1"/>
                <a:ext cx="1924958" cy="468485"/>
              </a:xfrm>
              <a:prstGeom prst="rect">
                <a:avLst/>
              </a:prstGeom>
              <a:solidFill>
                <a:srgbClr val="FFFFFF"/>
              </a:solidFill>
              <a:ln w="19050" cap="flat">
                <a:solidFill>
                  <a:srgbClr val="40404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 sz="18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1200"/>
              </a:p>
            </p:txBody>
          </p:sp>
          <p:sp>
            <p:nvSpPr>
              <p:cNvPr id="386" name="상세항목">
                <a:extLst>
                  <a:ext uri="{FF2B5EF4-FFF2-40B4-BE49-F238E27FC236}">
                    <a16:creationId xmlns:a16="http://schemas.microsoft.com/office/drawing/2014/main" id="{AA7F6263-125D-4F62-A98F-28B3C3D5FB99}"/>
                  </a:ext>
                </a:extLst>
              </p:cNvPr>
              <p:cNvSpPr txBox="1"/>
              <p:nvPr/>
            </p:nvSpPr>
            <p:spPr>
              <a:xfrm>
                <a:off x="105488" y="37815"/>
                <a:ext cx="1713981" cy="39285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noAutofit/>
              </a:bodyPr>
              <a:lstStyle>
                <a:lvl1pPr defTabSz="914400">
                  <a:defRPr sz="1600">
                    <a:solidFill>
                      <a:srgbClr val="000000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lvl1pPr>
              </a:lstStyle>
              <a:p>
                <a:r>
                  <a:rPr sz="1400"/>
                  <a:t>상세항목</a:t>
                </a:r>
              </a:p>
            </p:txBody>
          </p:sp>
        </p:grpSp>
        <p:grpSp>
          <p:nvGrpSpPr>
            <p:cNvPr id="270" name="순서도: 처리 98">
              <a:extLst>
                <a:ext uri="{FF2B5EF4-FFF2-40B4-BE49-F238E27FC236}">
                  <a16:creationId xmlns:a16="http://schemas.microsoft.com/office/drawing/2014/main" id="{C8D91E69-D2CF-44D0-98AD-EE94B195D2D0}"/>
                </a:ext>
              </a:extLst>
            </p:cNvPr>
            <p:cNvGrpSpPr/>
            <p:nvPr/>
          </p:nvGrpSpPr>
          <p:grpSpPr>
            <a:xfrm>
              <a:off x="13023091" y="5165082"/>
              <a:ext cx="1924958" cy="468484"/>
              <a:chOff x="0" y="0"/>
              <a:chExt cx="1924956" cy="468483"/>
            </a:xfrm>
          </p:grpSpPr>
          <p:sp>
            <p:nvSpPr>
              <p:cNvPr id="383" name="직사각형">
                <a:extLst>
                  <a:ext uri="{FF2B5EF4-FFF2-40B4-BE49-F238E27FC236}">
                    <a16:creationId xmlns:a16="http://schemas.microsoft.com/office/drawing/2014/main" id="{5FF5A051-F124-45C5-8D76-9E24CD168B86}"/>
                  </a:ext>
                </a:extLst>
              </p:cNvPr>
              <p:cNvSpPr/>
              <p:nvPr/>
            </p:nvSpPr>
            <p:spPr>
              <a:xfrm>
                <a:off x="-1" y="-1"/>
                <a:ext cx="1924958" cy="468485"/>
              </a:xfrm>
              <a:prstGeom prst="rect">
                <a:avLst/>
              </a:prstGeom>
              <a:solidFill>
                <a:srgbClr val="FFFFFF"/>
              </a:solidFill>
              <a:ln w="19050" cap="flat">
                <a:solidFill>
                  <a:srgbClr val="40404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 sz="18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1200"/>
              </a:p>
            </p:txBody>
          </p:sp>
          <p:sp>
            <p:nvSpPr>
              <p:cNvPr id="384" name="예상 견적">
                <a:extLst>
                  <a:ext uri="{FF2B5EF4-FFF2-40B4-BE49-F238E27FC236}">
                    <a16:creationId xmlns:a16="http://schemas.microsoft.com/office/drawing/2014/main" id="{FEB3225E-8ADC-4026-8F19-8BF3949151EF}"/>
                  </a:ext>
                </a:extLst>
              </p:cNvPr>
              <p:cNvSpPr txBox="1"/>
              <p:nvPr/>
            </p:nvSpPr>
            <p:spPr>
              <a:xfrm>
                <a:off x="105488" y="18897"/>
                <a:ext cx="1713981" cy="43068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noAutofit/>
              </a:bodyPr>
              <a:lstStyle>
                <a:lvl1pPr defTabSz="914400">
                  <a:defRPr sz="1600">
                    <a:solidFill>
                      <a:srgbClr val="000000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lvl1pPr>
              </a:lstStyle>
              <a:p>
                <a:r>
                  <a:rPr sz="1400"/>
                  <a:t>예상 견적</a:t>
                </a:r>
              </a:p>
            </p:txBody>
          </p:sp>
        </p:grpSp>
        <p:grpSp>
          <p:nvGrpSpPr>
            <p:cNvPr id="271" name="순서도: 처리 99">
              <a:extLst>
                <a:ext uri="{FF2B5EF4-FFF2-40B4-BE49-F238E27FC236}">
                  <a16:creationId xmlns:a16="http://schemas.microsoft.com/office/drawing/2014/main" id="{BAA52CC7-5D87-490F-960B-171C25598CAF}"/>
                </a:ext>
              </a:extLst>
            </p:cNvPr>
            <p:cNvGrpSpPr/>
            <p:nvPr/>
          </p:nvGrpSpPr>
          <p:grpSpPr>
            <a:xfrm>
              <a:off x="15648483" y="5153902"/>
              <a:ext cx="1924958" cy="468484"/>
              <a:chOff x="0" y="0"/>
              <a:chExt cx="1924956" cy="468483"/>
            </a:xfrm>
          </p:grpSpPr>
          <p:sp>
            <p:nvSpPr>
              <p:cNvPr id="381" name="직사각형">
                <a:extLst>
                  <a:ext uri="{FF2B5EF4-FFF2-40B4-BE49-F238E27FC236}">
                    <a16:creationId xmlns:a16="http://schemas.microsoft.com/office/drawing/2014/main" id="{CB70163C-8D0B-4106-ACAD-8CB2172A9C48}"/>
                  </a:ext>
                </a:extLst>
              </p:cNvPr>
              <p:cNvSpPr/>
              <p:nvPr/>
            </p:nvSpPr>
            <p:spPr>
              <a:xfrm>
                <a:off x="-1" y="-1"/>
                <a:ext cx="1924958" cy="468485"/>
              </a:xfrm>
              <a:prstGeom prst="rect">
                <a:avLst/>
              </a:prstGeom>
              <a:solidFill>
                <a:srgbClr val="FFFFFF"/>
              </a:solidFill>
              <a:ln w="19050" cap="flat">
                <a:solidFill>
                  <a:srgbClr val="40404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 sz="18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1200"/>
              </a:p>
            </p:txBody>
          </p:sp>
          <p:sp>
            <p:nvSpPr>
              <p:cNvPr id="382" name="상담 신청">
                <a:extLst>
                  <a:ext uri="{FF2B5EF4-FFF2-40B4-BE49-F238E27FC236}">
                    <a16:creationId xmlns:a16="http://schemas.microsoft.com/office/drawing/2014/main" id="{F1BAD6ED-0AC4-4BCE-A267-D83A39736F12}"/>
                  </a:ext>
                </a:extLst>
              </p:cNvPr>
              <p:cNvSpPr txBox="1"/>
              <p:nvPr/>
            </p:nvSpPr>
            <p:spPr>
              <a:xfrm>
                <a:off x="105488" y="18897"/>
                <a:ext cx="1713981" cy="43068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noAutofit/>
              </a:bodyPr>
              <a:lstStyle>
                <a:lvl1pPr defTabSz="914400">
                  <a:defRPr sz="1600">
                    <a:solidFill>
                      <a:srgbClr val="000000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lvl1pPr>
              </a:lstStyle>
              <a:p>
                <a:r>
                  <a:rPr sz="1400"/>
                  <a:t>상담 신청</a:t>
                </a:r>
              </a:p>
            </p:txBody>
          </p:sp>
        </p:grpSp>
        <p:grpSp>
          <p:nvGrpSpPr>
            <p:cNvPr id="272" name="순서도: 처리 100">
              <a:extLst>
                <a:ext uri="{FF2B5EF4-FFF2-40B4-BE49-F238E27FC236}">
                  <a16:creationId xmlns:a16="http://schemas.microsoft.com/office/drawing/2014/main" id="{A9DA3EC2-D677-4941-8FD4-3B7BFCC5F858}"/>
                </a:ext>
              </a:extLst>
            </p:cNvPr>
            <p:cNvGrpSpPr/>
            <p:nvPr/>
          </p:nvGrpSpPr>
          <p:grpSpPr>
            <a:xfrm>
              <a:off x="6899862" y="7037951"/>
              <a:ext cx="1924958" cy="468485"/>
              <a:chOff x="0" y="0"/>
              <a:chExt cx="1924956" cy="468483"/>
            </a:xfrm>
          </p:grpSpPr>
          <p:sp>
            <p:nvSpPr>
              <p:cNvPr id="379" name="직사각형">
                <a:extLst>
                  <a:ext uri="{FF2B5EF4-FFF2-40B4-BE49-F238E27FC236}">
                    <a16:creationId xmlns:a16="http://schemas.microsoft.com/office/drawing/2014/main" id="{9446E2A6-8AD6-4601-BF77-3F48B4CF6E11}"/>
                  </a:ext>
                </a:extLst>
              </p:cNvPr>
              <p:cNvSpPr/>
              <p:nvPr/>
            </p:nvSpPr>
            <p:spPr>
              <a:xfrm>
                <a:off x="-1" y="-1"/>
                <a:ext cx="1924958" cy="468485"/>
              </a:xfrm>
              <a:prstGeom prst="rect">
                <a:avLst/>
              </a:prstGeom>
              <a:solidFill>
                <a:srgbClr val="FFFFFF"/>
              </a:solidFill>
              <a:ln w="19050" cap="flat">
                <a:solidFill>
                  <a:srgbClr val="40404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 sz="18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1200"/>
              </a:p>
            </p:txBody>
          </p:sp>
          <p:sp>
            <p:nvSpPr>
              <p:cNvPr id="380" name="소품">
                <a:extLst>
                  <a:ext uri="{FF2B5EF4-FFF2-40B4-BE49-F238E27FC236}">
                    <a16:creationId xmlns:a16="http://schemas.microsoft.com/office/drawing/2014/main" id="{FB464FEF-4572-45BA-9BAA-CB6C33BFB608}"/>
                  </a:ext>
                </a:extLst>
              </p:cNvPr>
              <p:cNvSpPr txBox="1"/>
              <p:nvPr/>
            </p:nvSpPr>
            <p:spPr>
              <a:xfrm>
                <a:off x="105488" y="37815"/>
                <a:ext cx="1713981" cy="39285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noAutofit/>
              </a:bodyPr>
              <a:lstStyle>
                <a:lvl1pPr defTabSz="914400">
                  <a:defRPr sz="1600">
                    <a:solidFill>
                      <a:srgbClr val="000000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lvl1pPr>
              </a:lstStyle>
              <a:p>
                <a:r>
                  <a:rPr sz="1400"/>
                  <a:t>소품</a:t>
                </a:r>
              </a:p>
            </p:txBody>
          </p:sp>
        </p:grpSp>
        <p:grpSp>
          <p:nvGrpSpPr>
            <p:cNvPr id="273" name="순서도: 처리 101">
              <a:extLst>
                <a:ext uri="{FF2B5EF4-FFF2-40B4-BE49-F238E27FC236}">
                  <a16:creationId xmlns:a16="http://schemas.microsoft.com/office/drawing/2014/main" id="{F24934B2-D035-4B84-894B-AE29E1721D9C}"/>
                </a:ext>
              </a:extLst>
            </p:cNvPr>
            <p:cNvGrpSpPr/>
            <p:nvPr/>
          </p:nvGrpSpPr>
          <p:grpSpPr>
            <a:xfrm>
              <a:off x="6899862" y="7676260"/>
              <a:ext cx="1924958" cy="468485"/>
              <a:chOff x="0" y="0"/>
              <a:chExt cx="1924956" cy="468483"/>
            </a:xfrm>
          </p:grpSpPr>
          <p:sp>
            <p:nvSpPr>
              <p:cNvPr id="377" name="직사각형">
                <a:extLst>
                  <a:ext uri="{FF2B5EF4-FFF2-40B4-BE49-F238E27FC236}">
                    <a16:creationId xmlns:a16="http://schemas.microsoft.com/office/drawing/2014/main" id="{840EADEA-FE41-49D9-89E7-6B0F0E5919B9}"/>
                  </a:ext>
                </a:extLst>
              </p:cNvPr>
              <p:cNvSpPr/>
              <p:nvPr/>
            </p:nvSpPr>
            <p:spPr>
              <a:xfrm>
                <a:off x="-1" y="-1"/>
                <a:ext cx="1924958" cy="468485"/>
              </a:xfrm>
              <a:prstGeom prst="rect">
                <a:avLst/>
              </a:prstGeom>
              <a:solidFill>
                <a:srgbClr val="FFFFFF"/>
              </a:solidFill>
              <a:ln w="19050" cap="flat">
                <a:solidFill>
                  <a:srgbClr val="40404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 sz="18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1200"/>
              </a:p>
            </p:txBody>
          </p:sp>
          <p:sp>
            <p:nvSpPr>
              <p:cNvPr id="378" name="가구">
                <a:extLst>
                  <a:ext uri="{FF2B5EF4-FFF2-40B4-BE49-F238E27FC236}">
                    <a16:creationId xmlns:a16="http://schemas.microsoft.com/office/drawing/2014/main" id="{CED99421-E5E3-4E12-A37B-5850325E9449}"/>
                  </a:ext>
                </a:extLst>
              </p:cNvPr>
              <p:cNvSpPr txBox="1"/>
              <p:nvPr/>
            </p:nvSpPr>
            <p:spPr>
              <a:xfrm>
                <a:off x="105488" y="37815"/>
                <a:ext cx="1713981" cy="39285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noAutofit/>
              </a:bodyPr>
              <a:lstStyle>
                <a:lvl1pPr defTabSz="914400">
                  <a:defRPr sz="1600">
                    <a:solidFill>
                      <a:srgbClr val="000000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lvl1pPr>
              </a:lstStyle>
              <a:p>
                <a:r>
                  <a:rPr sz="1400"/>
                  <a:t>가구</a:t>
                </a:r>
              </a:p>
            </p:txBody>
          </p:sp>
        </p:grpSp>
        <p:grpSp>
          <p:nvGrpSpPr>
            <p:cNvPr id="274" name="순서도: 처리 102">
              <a:extLst>
                <a:ext uri="{FF2B5EF4-FFF2-40B4-BE49-F238E27FC236}">
                  <a16:creationId xmlns:a16="http://schemas.microsoft.com/office/drawing/2014/main" id="{9107BE7E-CE1B-49B4-A24C-FA6C92E899E6}"/>
                </a:ext>
              </a:extLst>
            </p:cNvPr>
            <p:cNvGrpSpPr/>
            <p:nvPr/>
          </p:nvGrpSpPr>
          <p:grpSpPr>
            <a:xfrm>
              <a:off x="6899862" y="8314571"/>
              <a:ext cx="1924958" cy="468485"/>
              <a:chOff x="0" y="0"/>
              <a:chExt cx="1924956" cy="468483"/>
            </a:xfrm>
          </p:grpSpPr>
          <p:sp>
            <p:nvSpPr>
              <p:cNvPr id="375" name="직사각형">
                <a:extLst>
                  <a:ext uri="{FF2B5EF4-FFF2-40B4-BE49-F238E27FC236}">
                    <a16:creationId xmlns:a16="http://schemas.microsoft.com/office/drawing/2014/main" id="{DA99DC0C-FA6C-4AFF-B6B8-B7CE1A28B438}"/>
                  </a:ext>
                </a:extLst>
              </p:cNvPr>
              <p:cNvSpPr/>
              <p:nvPr/>
            </p:nvSpPr>
            <p:spPr>
              <a:xfrm>
                <a:off x="-1" y="-1"/>
                <a:ext cx="1924958" cy="468485"/>
              </a:xfrm>
              <a:prstGeom prst="rect">
                <a:avLst/>
              </a:prstGeom>
              <a:solidFill>
                <a:srgbClr val="FFFFFF"/>
              </a:solidFill>
              <a:ln w="19050" cap="flat">
                <a:solidFill>
                  <a:srgbClr val="40404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 sz="18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1200"/>
              </a:p>
            </p:txBody>
          </p:sp>
          <p:sp>
            <p:nvSpPr>
              <p:cNvPr id="376" name="베스트 상품">
                <a:extLst>
                  <a:ext uri="{FF2B5EF4-FFF2-40B4-BE49-F238E27FC236}">
                    <a16:creationId xmlns:a16="http://schemas.microsoft.com/office/drawing/2014/main" id="{0604980A-A886-4904-A323-99F1215302C8}"/>
                  </a:ext>
                </a:extLst>
              </p:cNvPr>
              <p:cNvSpPr txBox="1"/>
              <p:nvPr/>
            </p:nvSpPr>
            <p:spPr>
              <a:xfrm>
                <a:off x="105488" y="18897"/>
                <a:ext cx="1713981" cy="43068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noAutofit/>
              </a:bodyPr>
              <a:lstStyle>
                <a:lvl1pPr defTabSz="914400">
                  <a:defRPr sz="1600">
                    <a:solidFill>
                      <a:srgbClr val="000000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lvl1pPr>
              </a:lstStyle>
              <a:p>
                <a:r>
                  <a:rPr sz="1400"/>
                  <a:t>베스트 상품</a:t>
                </a:r>
              </a:p>
            </p:txBody>
          </p:sp>
        </p:grpSp>
        <p:grpSp>
          <p:nvGrpSpPr>
            <p:cNvPr id="275" name="순서도: 처리 103">
              <a:extLst>
                <a:ext uri="{FF2B5EF4-FFF2-40B4-BE49-F238E27FC236}">
                  <a16:creationId xmlns:a16="http://schemas.microsoft.com/office/drawing/2014/main" id="{21463440-1F56-4CF8-9231-6BA307464F6A}"/>
                </a:ext>
              </a:extLst>
            </p:cNvPr>
            <p:cNvGrpSpPr/>
            <p:nvPr/>
          </p:nvGrpSpPr>
          <p:grpSpPr>
            <a:xfrm>
              <a:off x="12844619" y="7037951"/>
              <a:ext cx="1924957" cy="468485"/>
              <a:chOff x="0" y="0"/>
              <a:chExt cx="1924956" cy="468483"/>
            </a:xfrm>
          </p:grpSpPr>
          <p:sp>
            <p:nvSpPr>
              <p:cNvPr id="373" name="직사각형">
                <a:extLst>
                  <a:ext uri="{FF2B5EF4-FFF2-40B4-BE49-F238E27FC236}">
                    <a16:creationId xmlns:a16="http://schemas.microsoft.com/office/drawing/2014/main" id="{519ABA0A-3758-44DC-BA31-27195106D1AA}"/>
                  </a:ext>
                </a:extLst>
              </p:cNvPr>
              <p:cNvSpPr/>
              <p:nvPr/>
            </p:nvSpPr>
            <p:spPr>
              <a:xfrm>
                <a:off x="-1" y="-1"/>
                <a:ext cx="1924958" cy="468485"/>
              </a:xfrm>
              <a:prstGeom prst="rect">
                <a:avLst/>
              </a:prstGeom>
              <a:solidFill>
                <a:srgbClr val="FFFFFF"/>
              </a:solidFill>
              <a:ln w="19050" cap="flat">
                <a:solidFill>
                  <a:srgbClr val="40404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 sz="18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1200"/>
              </a:p>
            </p:txBody>
          </p:sp>
          <p:sp>
            <p:nvSpPr>
              <p:cNvPr id="374" name="장바구니">
                <a:extLst>
                  <a:ext uri="{FF2B5EF4-FFF2-40B4-BE49-F238E27FC236}">
                    <a16:creationId xmlns:a16="http://schemas.microsoft.com/office/drawing/2014/main" id="{101B9AC3-588F-4E7D-9177-478F88D7D37A}"/>
                  </a:ext>
                </a:extLst>
              </p:cNvPr>
              <p:cNvSpPr txBox="1"/>
              <p:nvPr/>
            </p:nvSpPr>
            <p:spPr>
              <a:xfrm>
                <a:off x="105488" y="37815"/>
                <a:ext cx="1713981" cy="39285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noAutofit/>
              </a:bodyPr>
              <a:lstStyle>
                <a:lvl1pPr defTabSz="914400">
                  <a:defRPr sz="1600">
                    <a:solidFill>
                      <a:srgbClr val="000000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lvl1pPr>
              </a:lstStyle>
              <a:p>
                <a:r>
                  <a:rPr sz="1400"/>
                  <a:t>장바구니</a:t>
                </a:r>
              </a:p>
            </p:txBody>
          </p:sp>
        </p:grpSp>
        <p:grpSp>
          <p:nvGrpSpPr>
            <p:cNvPr id="276" name="순서도: 처리 104">
              <a:extLst>
                <a:ext uri="{FF2B5EF4-FFF2-40B4-BE49-F238E27FC236}">
                  <a16:creationId xmlns:a16="http://schemas.microsoft.com/office/drawing/2014/main" id="{714976A9-0CE2-4D93-949D-33980B433332}"/>
                </a:ext>
              </a:extLst>
            </p:cNvPr>
            <p:cNvGrpSpPr/>
            <p:nvPr/>
          </p:nvGrpSpPr>
          <p:grpSpPr>
            <a:xfrm>
              <a:off x="9543158" y="7037951"/>
              <a:ext cx="1924958" cy="468485"/>
              <a:chOff x="0" y="0"/>
              <a:chExt cx="1924956" cy="468483"/>
            </a:xfrm>
          </p:grpSpPr>
          <p:sp>
            <p:nvSpPr>
              <p:cNvPr id="371" name="직사각형">
                <a:extLst>
                  <a:ext uri="{FF2B5EF4-FFF2-40B4-BE49-F238E27FC236}">
                    <a16:creationId xmlns:a16="http://schemas.microsoft.com/office/drawing/2014/main" id="{8111A13E-3596-4980-B33E-960F9E162FAA}"/>
                  </a:ext>
                </a:extLst>
              </p:cNvPr>
              <p:cNvSpPr/>
              <p:nvPr/>
            </p:nvSpPr>
            <p:spPr>
              <a:xfrm>
                <a:off x="-1" y="-1"/>
                <a:ext cx="1924958" cy="468485"/>
              </a:xfrm>
              <a:prstGeom prst="rect">
                <a:avLst/>
              </a:prstGeom>
              <a:solidFill>
                <a:srgbClr val="FFFFFF"/>
              </a:solidFill>
              <a:ln w="19050" cap="flat">
                <a:solidFill>
                  <a:srgbClr val="40404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 sz="18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1200"/>
              </a:p>
            </p:txBody>
          </p:sp>
          <p:sp>
            <p:nvSpPr>
              <p:cNvPr id="372" name="상세항목">
                <a:extLst>
                  <a:ext uri="{FF2B5EF4-FFF2-40B4-BE49-F238E27FC236}">
                    <a16:creationId xmlns:a16="http://schemas.microsoft.com/office/drawing/2014/main" id="{A9793974-BCBC-4749-8970-5913A3F098B7}"/>
                  </a:ext>
                </a:extLst>
              </p:cNvPr>
              <p:cNvSpPr txBox="1"/>
              <p:nvPr/>
            </p:nvSpPr>
            <p:spPr>
              <a:xfrm>
                <a:off x="105488" y="37815"/>
                <a:ext cx="1713981" cy="39285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noAutofit/>
              </a:bodyPr>
              <a:lstStyle>
                <a:lvl1pPr defTabSz="914400">
                  <a:defRPr sz="1600">
                    <a:solidFill>
                      <a:srgbClr val="000000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lvl1pPr>
              </a:lstStyle>
              <a:p>
                <a:r>
                  <a:rPr sz="1400"/>
                  <a:t>상세항목</a:t>
                </a:r>
              </a:p>
            </p:txBody>
          </p:sp>
        </p:grpSp>
        <p:grpSp>
          <p:nvGrpSpPr>
            <p:cNvPr id="277" name="순서도: 처리 105">
              <a:extLst>
                <a:ext uri="{FF2B5EF4-FFF2-40B4-BE49-F238E27FC236}">
                  <a16:creationId xmlns:a16="http://schemas.microsoft.com/office/drawing/2014/main" id="{43DCE5AB-AAD2-418C-9B3A-776EA3955E1D}"/>
                </a:ext>
              </a:extLst>
            </p:cNvPr>
            <p:cNvGrpSpPr/>
            <p:nvPr/>
          </p:nvGrpSpPr>
          <p:grpSpPr>
            <a:xfrm>
              <a:off x="9537675" y="7676260"/>
              <a:ext cx="1924958" cy="468485"/>
              <a:chOff x="0" y="0"/>
              <a:chExt cx="1924956" cy="468483"/>
            </a:xfrm>
          </p:grpSpPr>
          <p:sp>
            <p:nvSpPr>
              <p:cNvPr id="369" name="직사각형">
                <a:extLst>
                  <a:ext uri="{FF2B5EF4-FFF2-40B4-BE49-F238E27FC236}">
                    <a16:creationId xmlns:a16="http://schemas.microsoft.com/office/drawing/2014/main" id="{35618EC5-531A-46C3-88B7-575DC3B68A65}"/>
                  </a:ext>
                </a:extLst>
              </p:cNvPr>
              <p:cNvSpPr/>
              <p:nvPr/>
            </p:nvSpPr>
            <p:spPr>
              <a:xfrm>
                <a:off x="-1" y="-1"/>
                <a:ext cx="1924958" cy="468485"/>
              </a:xfrm>
              <a:prstGeom prst="rect">
                <a:avLst/>
              </a:prstGeom>
              <a:solidFill>
                <a:srgbClr val="FFFFFF"/>
              </a:solidFill>
              <a:ln w="19050" cap="flat">
                <a:solidFill>
                  <a:srgbClr val="40404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 sz="18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1200"/>
              </a:p>
            </p:txBody>
          </p:sp>
          <p:sp>
            <p:nvSpPr>
              <p:cNvPr id="370" name="상세항목">
                <a:extLst>
                  <a:ext uri="{FF2B5EF4-FFF2-40B4-BE49-F238E27FC236}">
                    <a16:creationId xmlns:a16="http://schemas.microsoft.com/office/drawing/2014/main" id="{0053A9F8-DC4A-4B90-8460-2EEC9B1246E4}"/>
                  </a:ext>
                </a:extLst>
              </p:cNvPr>
              <p:cNvSpPr txBox="1"/>
              <p:nvPr/>
            </p:nvSpPr>
            <p:spPr>
              <a:xfrm>
                <a:off x="105488" y="37815"/>
                <a:ext cx="1713981" cy="39285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noAutofit/>
              </a:bodyPr>
              <a:lstStyle>
                <a:lvl1pPr defTabSz="914400">
                  <a:defRPr sz="1600">
                    <a:solidFill>
                      <a:srgbClr val="000000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lvl1pPr>
              </a:lstStyle>
              <a:p>
                <a:r>
                  <a:rPr sz="1400"/>
                  <a:t>상세항목</a:t>
                </a:r>
              </a:p>
            </p:txBody>
          </p:sp>
        </p:grpSp>
        <p:grpSp>
          <p:nvGrpSpPr>
            <p:cNvPr id="278" name="순서도: 처리 107">
              <a:extLst>
                <a:ext uri="{FF2B5EF4-FFF2-40B4-BE49-F238E27FC236}">
                  <a16:creationId xmlns:a16="http://schemas.microsoft.com/office/drawing/2014/main" id="{4A5C2A42-CDD5-499D-8493-91E29C85CB29}"/>
                </a:ext>
              </a:extLst>
            </p:cNvPr>
            <p:cNvGrpSpPr/>
            <p:nvPr/>
          </p:nvGrpSpPr>
          <p:grpSpPr>
            <a:xfrm>
              <a:off x="12844619" y="7636544"/>
              <a:ext cx="1924957" cy="468485"/>
              <a:chOff x="0" y="0"/>
              <a:chExt cx="1924956" cy="468483"/>
            </a:xfrm>
          </p:grpSpPr>
          <p:sp>
            <p:nvSpPr>
              <p:cNvPr id="367" name="직사각형">
                <a:extLst>
                  <a:ext uri="{FF2B5EF4-FFF2-40B4-BE49-F238E27FC236}">
                    <a16:creationId xmlns:a16="http://schemas.microsoft.com/office/drawing/2014/main" id="{30E0531D-8005-401E-A59C-C757FA19DE3E}"/>
                  </a:ext>
                </a:extLst>
              </p:cNvPr>
              <p:cNvSpPr/>
              <p:nvPr/>
            </p:nvSpPr>
            <p:spPr>
              <a:xfrm>
                <a:off x="-1" y="-1"/>
                <a:ext cx="1924958" cy="468485"/>
              </a:xfrm>
              <a:prstGeom prst="rect">
                <a:avLst/>
              </a:prstGeom>
              <a:solidFill>
                <a:srgbClr val="FFFFFF"/>
              </a:solidFill>
              <a:ln w="19050" cap="flat">
                <a:solidFill>
                  <a:srgbClr val="40404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 sz="18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1200"/>
              </a:p>
            </p:txBody>
          </p:sp>
          <p:sp>
            <p:nvSpPr>
              <p:cNvPr id="368" name="바로 구매">
                <a:extLst>
                  <a:ext uri="{FF2B5EF4-FFF2-40B4-BE49-F238E27FC236}">
                    <a16:creationId xmlns:a16="http://schemas.microsoft.com/office/drawing/2014/main" id="{2F9B501D-637C-4834-BDD4-9193E968CF2C}"/>
                  </a:ext>
                </a:extLst>
              </p:cNvPr>
              <p:cNvSpPr txBox="1"/>
              <p:nvPr/>
            </p:nvSpPr>
            <p:spPr>
              <a:xfrm>
                <a:off x="105488" y="18897"/>
                <a:ext cx="1713981" cy="43068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noAutofit/>
              </a:bodyPr>
              <a:lstStyle>
                <a:lvl1pPr defTabSz="914400">
                  <a:defRPr sz="1600">
                    <a:solidFill>
                      <a:srgbClr val="000000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lvl1pPr>
              </a:lstStyle>
              <a:p>
                <a:r>
                  <a:rPr sz="1400"/>
                  <a:t>바로 구매</a:t>
                </a:r>
              </a:p>
            </p:txBody>
          </p:sp>
        </p:grpSp>
        <p:grpSp>
          <p:nvGrpSpPr>
            <p:cNvPr id="279" name="순서도: 처리 108">
              <a:extLst>
                <a:ext uri="{FF2B5EF4-FFF2-40B4-BE49-F238E27FC236}">
                  <a16:creationId xmlns:a16="http://schemas.microsoft.com/office/drawing/2014/main" id="{047F5C7A-9FCD-4C5D-98E9-A43D050281A3}"/>
                </a:ext>
              </a:extLst>
            </p:cNvPr>
            <p:cNvGrpSpPr/>
            <p:nvPr/>
          </p:nvGrpSpPr>
          <p:grpSpPr>
            <a:xfrm>
              <a:off x="15896758" y="7337247"/>
              <a:ext cx="1924958" cy="468485"/>
              <a:chOff x="0" y="0"/>
              <a:chExt cx="1924956" cy="468483"/>
            </a:xfrm>
          </p:grpSpPr>
          <p:sp>
            <p:nvSpPr>
              <p:cNvPr id="365" name="직사각형">
                <a:extLst>
                  <a:ext uri="{FF2B5EF4-FFF2-40B4-BE49-F238E27FC236}">
                    <a16:creationId xmlns:a16="http://schemas.microsoft.com/office/drawing/2014/main" id="{E1F1E039-4059-4348-B486-FDAE9FAB23AD}"/>
                  </a:ext>
                </a:extLst>
              </p:cNvPr>
              <p:cNvSpPr/>
              <p:nvPr/>
            </p:nvSpPr>
            <p:spPr>
              <a:xfrm>
                <a:off x="-1" y="-1"/>
                <a:ext cx="1924958" cy="468485"/>
              </a:xfrm>
              <a:prstGeom prst="rect">
                <a:avLst/>
              </a:prstGeom>
              <a:solidFill>
                <a:srgbClr val="FFFFFF"/>
              </a:solidFill>
              <a:ln w="19050" cap="flat">
                <a:solidFill>
                  <a:srgbClr val="40404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 sz="18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1200"/>
              </a:p>
            </p:txBody>
          </p:sp>
          <p:sp>
            <p:nvSpPr>
              <p:cNvPr id="366" name="결제">
                <a:extLst>
                  <a:ext uri="{FF2B5EF4-FFF2-40B4-BE49-F238E27FC236}">
                    <a16:creationId xmlns:a16="http://schemas.microsoft.com/office/drawing/2014/main" id="{17CCDF45-6338-4E0D-A8C4-04433295B4C2}"/>
                  </a:ext>
                </a:extLst>
              </p:cNvPr>
              <p:cNvSpPr txBox="1"/>
              <p:nvPr/>
            </p:nvSpPr>
            <p:spPr>
              <a:xfrm>
                <a:off x="105488" y="37815"/>
                <a:ext cx="1713981" cy="39285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noAutofit/>
              </a:bodyPr>
              <a:lstStyle>
                <a:lvl1pPr defTabSz="914400">
                  <a:defRPr sz="1600">
                    <a:solidFill>
                      <a:srgbClr val="000000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lvl1pPr>
              </a:lstStyle>
              <a:p>
                <a:r>
                  <a:rPr sz="1400"/>
                  <a:t>결제</a:t>
                </a:r>
              </a:p>
            </p:txBody>
          </p:sp>
        </p:grpSp>
        <p:grpSp>
          <p:nvGrpSpPr>
            <p:cNvPr id="280" name="순서도: 처리 110">
              <a:extLst>
                <a:ext uri="{FF2B5EF4-FFF2-40B4-BE49-F238E27FC236}">
                  <a16:creationId xmlns:a16="http://schemas.microsoft.com/office/drawing/2014/main" id="{91D1F341-C07B-4684-AECC-E0B567C1CD4B}"/>
                </a:ext>
              </a:extLst>
            </p:cNvPr>
            <p:cNvGrpSpPr/>
            <p:nvPr/>
          </p:nvGrpSpPr>
          <p:grpSpPr>
            <a:xfrm>
              <a:off x="6869226" y="9235526"/>
              <a:ext cx="1924960" cy="468487"/>
              <a:chOff x="-1" y="-1"/>
              <a:chExt cx="1924958" cy="468485"/>
            </a:xfrm>
          </p:grpSpPr>
          <p:sp>
            <p:nvSpPr>
              <p:cNvPr id="363" name="직사각형">
                <a:extLst>
                  <a:ext uri="{FF2B5EF4-FFF2-40B4-BE49-F238E27FC236}">
                    <a16:creationId xmlns:a16="http://schemas.microsoft.com/office/drawing/2014/main" id="{58C0BF35-8A2A-4AEC-896B-A34ACE6FA950}"/>
                  </a:ext>
                </a:extLst>
              </p:cNvPr>
              <p:cNvSpPr/>
              <p:nvPr/>
            </p:nvSpPr>
            <p:spPr>
              <a:xfrm>
                <a:off x="-1" y="-1"/>
                <a:ext cx="1924958" cy="468485"/>
              </a:xfrm>
              <a:prstGeom prst="rect">
                <a:avLst/>
              </a:prstGeom>
              <a:solidFill>
                <a:srgbClr val="FFFFFF"/>
              </a:solidFill>
              <a:ln w="19050" cap="flat">
                <a:solidFill>
                  <a:srgbClr val="40404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 sz="18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1200" dirty="0"/>
              </a:p>
            </p:txBody>
          </p:sp>
          <p:sp>
            <p:nvSpPr>
              <p:cNvPr id="364" name="이벤트">
                <a:extLst>
                  <a:ext uri="{FF2B5EF4-FFF2-40B4-BE49-F238E27FC236}">
                    <a16:creationId xmlns:a16="http://schemas.microsoft.com/office/drawing/2014/main" id="{1D75CA9B-E712-46F3-9426-5055FC3A07C4}"/>
                  </a:ext>
                </a:extLst>
              </p:cNvPr>
              <p:cNvSpPr txBox="1"/>
              <p:nvPr/>
            </p:nvSpPr>
            <p:spPr>
              <a:xfrm>
                <a:off x="105488" y="37815"/>
                <a:ext cx="1713981" cy="39285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noAutofit/>
              </a:bodyPr>
              <a:lstStyle>
                <a:lvl1pPr defTabSz="914400">
                  <a:defRPr sz="1600">
                    <a:solidFill>
                      <a:srgbClr val="000000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lvl1pPr>
              </a:lstStyle>
              <a:p>
                <a:r>
                  <a:rPr sz="1400"/>
                  <a:t>이벤트</a:t>
                </a:r>
              </a:p>
            </p:txBody>
          </p:sp>
        </p:grpSp>
        <p:grpSp>
          <p:nvGrpSpPr>
            <p:cNvPr id="281" name="순서도: 처리 111">
              <a:extLst>
                <a:ext uri="{FF2B5EF4-FFF2-40B4-BE49-F238E27FC236}">
                  <a16:creationId xmlns:a16="http://schemas.microsoft.com/office/drawing/2014/main" id="{1F692657-F4D4-4D2E-8AF8-1110835E1AB2}"/>
                </a:ext>
              </a:extLst>
            </p:cNvPr>
            <p:cNvGrpSpPr/>
            <p:nvPr/>
          </p:nvGrpSpPr>
          <p:grpSpPr>
            <a:xfrm>
              <a:off x="6869227" y="9873838"/>
              <a:ext cx="1924958" cy="468485"/>
              <a:chOff x="0" y="0"/>
              <a:chExt cx="1924956" cy="468483"/>
            </a:xfrm>
          </p:grpSpPr>
          <p:sp>
            <p:nvSpPr>
              <p:cNvPr id="361" name="직사각형">
                <a:extLst>
                  <a:ext uri="{FF2B5EF4-FFF2-40B4-BE49-F238E27FC236}">
                    <a16:creationId xmlns:a16="http://schemas.microsoft.com/office/drawing/2014/main" id="{F2B51EB7-D14C-4EE3-A433-9FF9CE30FC0F}"/>
                  </a:ext>
                </a:extLst>
              </p:cNvPr>
              <p:cNvSpPr/>
              <p:nvPr/>
            </p:nvSpPr>
            <p:spPr>
              <a:xfrm>
                <a:off x="-1" y="-1"/>
                <a:ext cx="1924958" cy="468485"/>
              </a:xfrm>
              <a:prstGeom prst="rect">
                <a:avLst/>
              </a:prstGeom>
              <a:solidFill>
                <a:srgbClr val="FFFFFF"/>
              </a:solidFill>
              <a:ln w="19050" cap="flat">
                <a:solidFill>
                  <a:srgbClr val="40404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 sz="18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1200"/>
              </a:p>
            </p:txBody>
          </p:sp>
          <p:sp>
            <p:nvSpPr>
              <p:cNvPr id="362" name="자랑하기">
                <a:extLst>
                  <a:ext uri="{FF2B5EF4-FFF2-40B4-BE49-F238E27FC236}">
                    <a16:creationId xmlns:a16="http://schemas.microsoft.com/office/drawing/2014/main" id="{C456403D-33A7-4D11-BE08-B9357EDA3168}"/>
                  </a:ext>
                </a:extLst>
              </p:cNvPr>
              <p:cNvSpPr txBox="1"/>
              <p:nvPr/>
            </p:nvSpPr>
            <p:spPr>
              <a:xfrm>
                <a:off x="105488" y="37815"/>
                <a:ext cx="1713981" cy="39285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noAutofit/>
              </a:bodyPr>
              <a:lstStyle>
                <a:lvl1pPr defTabSz="914400">
                  <a:defRPr sz="1600">
                    <a:solidFill>
                      <a:srgbClr val="000000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lvl1pPr>
              </a:lstStyle>
              <a:p>
                <a:r>
                  <a:rPr sz="1400"/>
                  <a:t>자랑하기</a:t>
                </a:r>
              </a:p>
            </p:txBody>
          </p:sp>
        </p:grpSp>
        <p:grpSp>
          <p:nvGrpSpPr>
            <p:cNvPr id="282" name="순서도: 처리 112">
              <a:extLst>
                <a:ext uri="{FF2B5EF4-FFF2-40B4-BE49-F238E27FC236}">
                  <a16:creationId xmlns:a16="http://schemas.microsoft.com/office/drawing/2014/main" id="{B147FB21-95DF-4048-A0D5-AB79C0514C87}"/>
                </a:ext>
              </a:extLst>
            </p:cNvPr>
            <p:cNvGrpSpPr/>
            <p:nvPr/>
          </p:nvGrpSpPr>
          <p:grpSpPr>
            <a:xfrm>
              <a:off x="4333232" y="11179964"/>
              <a:ext cx="1924958" cy="468485"/>
              <a:chOff x="0" y="0"/>
              <a:chExt cx="1924956" cy="468483"/>
            </a:xfrm>
          </p:grpSpPr>
          <p:sp>
            <p:nvSpPr>
              <p:cNvPr id="359" name="직사각형">
                <a:extLst>
                  <a:ext uri="{FF2B5EF4-FFF2-40B4-BE49-F238E27FC236}">
                    <a16:creationId xmlns:a16="http://schemas.microsoft.com/office/drawing/2014/main" id="{0302F568-571A-4D3C-A9D3-8458BABD98A8}"/>
                  </a:ext>
                </a:extLst>
              </p:cNvPr>
              <p:cNvSpPr/>
              <p:nvPr/>
            </p:nvSpPr>
            <p:spPr>
              <a:xfrm>
                <a:off x="-1" y="-1"/>
                <a:ext cx="1924958" cy="468485"/>
              </a:xfrm>
              <a:prstGeom prst="rect">
                <a:avLst/>
              </a:prstGeom>
              <a:solidFill>
                <a:srgbClr val="A67B5C"/>
              </a:solidFill>
              <a:ln w="19050" cap="flat">
                <a:solidFill>
                  <a:srgbClr val="40404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 sz="18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1200">
                  <a:solidFill>
                    <a:srgbClr val="7E4218"/>
                  </a:solidFill>
                </a:endParaRPr>
              </a:p>
            </p:txBody>
          </p:sp>
          <p:sp>
            <p:nvSpPr>
              <p:cNvPr id="360" name="고객센터">
                <a:extLst>
                  <a:ext uri="{FF2B5EF4-FFF2-40B4-BE49-F238E27FC236}">
                    <a16:creationId xmlns:a16="http://schemas.microsoft.com/office/drawing/2014/main" id="{DB1CBE78-7C68-4C9B-848B-CF013C02149F}"/>
                  </a:ext>
                </a:extLst>
              </p:cNvPr>
              <p:cNvSpPr txBox="1"/>
              <p:nvPr/>
            </p:nvSpPr>
            <p:spPr>
              <a:xfrm>
                <a:off x="105488" y="37815"/>
                <a:ext cx="1713981" cy="39285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noAutofit/>
              </a:bodyPr>
              <a:lstStyle>
                <a:lvl1pPr defTabSz="914400">
                  <a:defRPr sz="1600">
                    <a:solidFill>
                      <a:srgbClr val="000000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lvl1pPr>
              </a:lstStyle>
              <a:p>
                <a:r>
                  <a:rPr sz="1400">
                    <a:solidFill>
                      <a:schemeClr val="bg1"/>
                    </a:solidFill>
                  </a:rPr>
                  <a:t>고객센터</a:t>
                </a:r>
              </a:p>
            </p:txBody>
          </p:sp>
        </p:grpSp>
        <p:grpSp>
          <p:nvGrpSpPr>
            <p:cNvPr id="283" name="순서도: 처리 113">
              <a:extLst>
                <a:ext uri="{FF2B5EF4-FFF2-40B4-BE49-F238E27FC236}">
                  <a16:creationId xmlns:a16="http://schemas.microsoft.com/office/drawing/2014/main" id="{C66EF3D3-9D8B-4165-B9B9-263CD50AF3C6}"/>
                </a:ext>
              </a:extLst>
            </p:cNvPr>
            <p:cNvGrpSpPr/>
            <p:nvPr/>
          </p:nvGrpSpPr>
          <p:grpSpPr>
            <a:xfrm>
              <a:off x="6915760" y="10851760"/>
              <a:ext cx="1924957" cy="468485"/>
              <a:chOff x="0" y="0"/>
              <a:chExt cx="1924956" cy="468483"/>
            </a:xfrm>
          </p:grpSpPr>
          <p:sp>
            <p:nvSpPr>
              <p:cNvPr id="357" name="직사각형">
                <a:extLst>
                  <a:ext uri="{FF2B5EF4-FFF2-40B4-BE49-F238E27FC236}">
                    <a16:creationId xmlns:a16="http://schemas.microsoft.com/office/drawing/2014/main" id="{2860EBAA-9C79-4DE9-A02B-70DB9F771BFE}"/>
                  </a:ext>
                </a:extLst>
              </p:cNvPr>
              <p:cNvSpPr/>
              <p:nvPr/>
            </p:nvSpPr>
            <p:spPr>
              <a:xfrm>
                <a:off x="-1" y="-1"/>
                <a:ext cx="1924958" cy="468485"/>
              </a:xfrm>
              <a:prstGeom prst="rect">
                <a:avLst/>
              </a:prstGeom>
              <a:solidFill>
                <a:srgbClr val="FFFFFF"/>
              </a:solidFill>
              <a:ln w="19050" cap="flat">
                <a:solidFill>
                  <a:srgbClr val="40404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 sz="18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1200"/>
              </a:p>
            </p:txBody>
          </p:sp>
          <p:sp>
            <p:nvSpPr>
              <p:cNvPr id="358" name="공지사항">
                <a:extLst>
                  <a:ext uri="{FF2B5EF4-FFF2-40B4-BE49-F238E27FC236}">
                    <a16:creationId xmlns:a16="http://schemas.microsoft.com/office/drawing/2014/main" id="{10C1EF94-6D48-473D-A8FA-11A049E8A50E}"/>
                  </a:ext>
                </a:extLst>
              </p:cNvPr>
              <p:cNvSpPr txBox="1"/>
              <p:nvPr/>
            </p:nvSpPr>
            <p:spPr>
              <a:xfrm>
                <a:off x="105488" y="37815"/>
                <a:ext cx="1713981" cy="39285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noAutofit/>
              </a:bodyPr>
              <a:lstStyle>
                <a:lvl1pPr defTabSz="914400">
                  <a:defRPr sz="1600">
                    <a:solidFill>
                      <a:srgbClr val="000000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lvl1pPr>
              </a:lstStyle>
              <a:p>
                <a:r>
                  <a:rPr sz="1400"/>
                  <a:t>공지사항</a:t>
                </a:r>
              </a:p>
            </p:txBody>
          </p:sp>
        </p:grpSp>
        <p:grpSp>
          <p:nvGrpSpPr>
            <p:cNvPr id="284" name="순서도: 처리 114">
              <a:extLst>
                <a:ext uri="{FF2B5EF4-FFF2-40B4-BE49-F238E27FC236}">
                  <a16:creationId xmlns:a16="http://schemas.microsoft.com/office/drawing/2014/main" id="{F025EFA8-C9CB-4320-A7A8-ADC8BD1300CE}"/>
                </a:ext>
              </a:extLst>
            </p:cNvPr>
            <p:cNvGrpSpPr/>
            <p:nvPr/>
          </p:nvGrpSpPr>
          <p:grpSpPr>
            <a:xfrm>
              <a:off x="6915760" y="11490069"/>
              <a:ext cx="1924957" cy="468485"/>
              <a:chOff x="0" y="0"/>
              <a:chExt cx="1924956" cy="468483"/>
            </a:xfrm>
          </p:grpSpPr>
          <p:sp>
            <p:nvSpPr>
              <p:cNvPr id="355" name="직사각형">
                <a:extLst>
                  <a:ext uri="{FF2B5EF4-FFF2-40B4-BE49-F238E27FC236}">
                    <a16:creationId xmlns:a16="http://schemas.microsoft.com/office/drawing/2014/main" id="{143767A6-BD9F-4464-9CD3-7B0C94DF7D5E}"/>
                  </a:ext>
                </a:extLst>
              </p:cNvPr>
              <p:cNvSpPr/>
              <p:nvPr/>
            </p:nvSpPr>
            <p:spPr>
              <a:xfrm>
                <a:off x="-1" y="-1"/>
                <a:ext cx="1924958" cy="468485"/>
              </a:xfrm>
              <a:prstGeom prst="rect">
                <a:avLst/>
              </a:prstGeom>
              <a:solidFill>
                <a:srgbClr val="FFFFFF"/>
              </a:solidFill>
              <a:ln w="19050" cap="flat">
                <a:solidFill>
                  <a:srgbClr val="40404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 sz="18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1200"/>
              </a:p>
            </p:txBody>
          </p:sp>
          <p:sp>
            <p:nvSpPr>
              <p:cNvPr id="356" name="문의하기">
                <a:extLst>
                  <a:ext uri="{FF2B5EF4-FFF2-40B4-BE49-F238E27FC236}">
                    <a16:creationId xmlns:a16="http://schemas.microsoft.com/office/drawing/2014/main" id="{2F111BC7-4811-4925-989E-1B7E597241F5}"/>
                  </a:ext>
                </a:extLst>
              </p:cNvPr>
              <p:cNvSpPr txBox="1"/>
              <p:nvPr/>
            </p:nvSpPr>
            <p:spPr>
              <a:xfrm>
                <a:off x="105488" y="37815"/>
                <a:ext cx="1713981" cy="39285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noAutofit/>
              </a:bodyPr>
              <a:lstStyle>
                <a:lvl1pPr defTabSz="914400">
                  <a:defRPr sz="1600">
                    <a:solidFill>
                      <a:srgbClr val="000000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lvl1pPr>
              </a:lstStyle>
              <a:p>
                <a:r>
                  <a:rPr sz="1400"/>
                  <a:t>문의하기</a:t>
                </a:r>
              </a:p>
            </p:txBody>
          </p:sp>
        </p:grpSp>
        <p:grpSp>
          <p:nvGrpSpPr>
            <p:cNvPr id="285" name="순서도: 처리 127">
              <a:extLst>
                <a:ext uri="{FF2B5EF4-FFF2-40B4-BE49-F238E27FC236}">
                  <a16:creationId xmlns:a16="http://schemas.microsoft.com/office/drawing/2014/main" id="{A420BC58-9D6A-4932-81A4-CA986C00AA0C}"/>
                </a:ext>
              </a:extLst>
            </p:cNvPr>
            <p:cNvGrpSpPr/>
            <p:nvPr/>
          </p:nvGrpSpPr>
          <p:grpSpPr>
            <a:xfrm>
              <a:off x="19830584" y="2182148"/>
              <a:ext cx="1924958" cy="468485"/>
              <a:chOff x="0" y="0"/>
              <a:chExt cx="1924956" cy="468483"/>
            </a:xfrm>
          </p:grpSpPr>
          <p:sp>
            <p:nvSpPr>
              <p:cNvPr id="353" name="직사각형">
                <a:extLst>
                  <a:ext uri="{FF2B5EF4-FFF2-40B4-BE49-F238E27FC236}">
                    <a16:creationId xmlns:a16="http://schemas.microsoft.com/office/drawing/2014/main" id="{C566D9C1-FD3A-4679-8334-963E6B5625BE}"/>
                  </a:ext>
                </a:extLst>
              </p:cNvPr>
              <p:cNvSpPr/>
              <p:nvPr/>
            </p:nvSpPr>
            <p:spPr>
              <a:xfrm>
                <a:off x="-1" y="-1"/>
                <a:ext cx="1924958" cy="468485"/>
              </a:xfrm>
              <a:prstGeom prst="rect">
                <a:avLst/>
              </a:prstGeom>
              <a:solidFill>
                <a:srgbClr val="A67B5C"/>
              </a:solidFill>
              <a:ln w="19050" cap="flat">
                <a:solidFill>
                  <a:srgbClr val="40404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 sz="18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1200" dirty="0">
                  <a:solidFill>
                    <a:srgbClr val="7E4218"/>
                  </a:solidFill>
                </a:endParaRPr>
              </a:p>
            </p:txBody>
          </p:sp>
          <p:sp>
            <p:nvSpPr>
              <p:cNvPr id="354" name="정보등록">
                <a:extLst>
                  <a:ext uri="{FF2B5EF4-FFF2-40B4-BE49-F238E27FC236}">
                    <a16:creationId xmlns:a16="http://schemas.microsoft.com/office/drawing/2014/main" id="{1BB3DD14-F054-40DA-A567-9EA2544BC0BB}"/>
                  </a:ext>
                </a:extLst>
              </p:cNvPr>
              <p:cNvSpPr txBox="1"/>
              <p:nvPr/>
            </p:nvSpPr>
            <p:spPr>
              <a:xfrm>
                <a:off x="105488" y="37815"/>
                <a:ext cx="1713981" cy="39285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noAutofit/>
              </a:bodyPr>
              <a:lstStyle>
                <a:lvl1pPr defTabSz="914400">
                  <a:defRPr sz="1600">
                    <a:solidFill>
                      <a:srgbClr val="000000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lvl1pPr>
              </a:lstStyle>
              <a:p>
                <a:r>
                  <a:rPr sz="1400">
                    <a:solidFill>
                      <a:schemeClr val="bg1"/>
                    </a:solidFill>
                  </a:rPr>
                  <a:t>정보등록</a:t>
                </a:r>
              </a:p>
            </p:txBody>
          </p:sp>
        </p:grpSp>
        <p:sp>
          <p:nvSpPr>
            <p:cNvPr id="286" name="직선 연결선 146">
              <a:extLst>
                <a:ext uri="{FF2B5EF4-FFF2-40B4-BE49-F238E27FC236}">
                  <a16:creationId xmlns:a16="http://schemas.microsoft.com/office/drawing/2014/main" id="{BFF45425-5134-4397-BFFD-E59C958D321F}"/>
                </a:ext>
              </a:extLst>
            </p:cNvPr>
            <p:cNvSpPr/>
            <p:nvPr/>
          </p:nvSpPr>
          <p:spPr>
            <a:xfrm>
              <a:off x="3625246" y="1581004"/>
              <a:ext cx="668548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cubicBezTo>
                    <a:pt x="7200" y="0"/>
                    <a:pt x="14400" y="0"/>
                    <a:pt x="21600" y="0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/>
            <a:lstStyle/>
            <a:p>
              <a:endParaRPr sz="2000"/>
            </a:p>
          </p:txBody>
        </p:sp>
        <p:sp>
          <p:nvSpPr>
            <p:cNvPr id="287" name="연결선: 꺾임 148">
              <a:extLst>
                <a:ext uri="{FF2B5EF4-FFF2-40B4-BE49-F238E27FC236}">
                  <a16:creationId xmlns:a16="http://schemas.microsoft.com/office/drawing/2014/main" id="{E87AB35C-12FE-4C31-A10D-A15538BF2E3F}"/>
                </a:ext>
              </a:extLst>
            </p:cNvPr>
            <p:cNvSpPr/>
            <p:nvPr/>
          </p:nvSpPr>
          <p:spPr>
            <a:xfrm rot="10800000">
              <a:off x="3890828" y="1581006"/>
              <a:ext cx="442405" cy="98332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914400">
                <a:defRPr sz="180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 sz="1200"/>
            </a:p>
          </p:txBody>
        </p:sp>
        <p:sp>
          <p:nvSpPr>
            <p:cNvPr id="288" name="직선 연결선 156">
              <a:extLst>
                <a:ext uri="{FF2B5EF4-FFF2-40B4-BE49-F238E27FC236}">
                  <a16:creationId xmlns:a16="http://schemas.microsoft.com/office/drawing/2014/main" id="{781C9A7D-EB5D-46AC-8FE5-52A66398D771}"/>
                </a:ext>
              </a:extLst>
            </p:cNvPr>
            <p:cNvSpPr/>
            <p:nvPr/>
          </p:nvSpPr>
          <p:spPr>
            <a:xfrm flipH="1">
              <a:off x="3894649" y="4088053"/>
              <a:ext cx="382578" cy="1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 sz="1200"/>
            </a:p>
          </p:txBody>
        </p:sp>
        <p:sp>
          <p:nvSpPr>
            <p:cNvPr id="289" name="직선 연결선 157">
              <a:extLst>
                <a:ext uri="{FF2B5EF4-FFF2-40B4-BE49-F238E27FC236}">
                  <a16:creationId xmlns:a16="http://schemas.microsoft.com/office/drawing/2014/main" id="{43A0E762-E677-436D-9763-64788B8E65FA}"/>
                </a:ext>
              </a:extLst>
            </p:cNvPr>
            <p:cNvSpPr/>
            <p:nvPr/>
          </p:nvSpPr>
          <p:spPr>
            <a:xfrm flipH="1">
              <a:off x="3890828" y="5896205"/>
              <a:ext cx="382578" cy="1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 sz="1200"/>
            </a:p>
          </p:txBody>
        </p:sp>
        <p:sp>
          <p:nvSpPr>
            <p:cNvPr id="290" name="직선 연결선 158">
              <a:extLst>
                <a:ext uri="{FF2B5EF4-FFF2-40B4-BE49-F238E27FC236}">
                  <a16:creationId xmlns:a16="http://schemas.microsoft.com/office/drawing/2014/main" id="{F7CE4E2A-3F7D-4F90-B57C-9F0F256E7B9E}"/>
                </a:ext>
              </a:extLst>
            </p:cNvPr>
            <p:cNvSpPr/>
            <p:nvPr/>
          </p:nvSpPr>
          <p:spPr>
            <a:xfrm flipH="1">
              <a:off x="3920741" y="4088053"/>
              <a:ext cx="382578" cy="1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 sz="1200"/>
            </a:p>
          </p:txBody>
        </p:sp>
        <p:sp>
          <p:nvSpPr>
            <p:cNvPr id="291" name="직선 연결선 159">
              <a:extLst>
                <a:ext uri="{FF2B5EF4-FFF2-40B4-BE49-F238E27FC236}">
                  <a16:creationId xmlns:a16="http://schemas.microsoft.com/office/drawing/2014/main" id="{B9FC4193-41A7-4502-9B81-73ACF8AA48FF}"/>
                </a:ext>
              </a:extLst>
            </p:cNvPr>
            <p:cNvSpPr/>
            <p:nvPr/>
          </p:nvSpPr>
          <p:spPr>
            <a:xfrm flipH="1">
              <a:off x="3890826" y="7910502"/>
              <a:ext cx="382578" cy="1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 sz="1200"/>
            </a:p>
          </p:txBody>
        </p:sp>
        <p:sp>
          <p:nvSpPr>
            <p:cNvPr id="292" name="직선 연결선 160">
              <a:extLst>
                <a:ext uri="{FF2B5EF4-FFF2-40B4-BE49-F238E27FC236}">
                  <a16:creationId xmlns:a16="http://schemas.microsoft.com/office/drawing/2014/main" id="{110BF354-E0AD-4708-8932-16525ABB20E8}"/>
                </a:ext>
              </a:extLst>
            </p:cNvPr>
            <p:cNvSpPr/>
            <p:nvPr/>
          </p:nvSpPr>
          <p:spPr>
            <a:xfrm flipH="1">
              <a:off x="3890826" y="9802921"/>
              <a:ext cx="382578" cy="1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 sz="1200"/>
            </a:p>
          </p:txBody>
        </p:sp>
        <p:sp>
          <p:nvSpPr>
            <p:cNvPr id="293" name="직선 연결선 162">
              <a:extLst>
                <a:ext uri="{FF2B5EF4-FFF2-40B4-BE49-F238E27FC236}">
                  <a16:creationId xmlns:a16="http://schemas.microsoft.com/office/drawing/2014/main" id="{43A83181-70EF-4572-879F-1CC8E56F194B}"/>
                </a:ext>
              </a:extLst>
            </p:cNvPr>
            <p:cNvSpPr/>
            <p:nvPr/>
          </p:nvSpPr>
          <p:spPr>
            <a:xfrm>
              <a:off x="6237687" y="1581004"/>
              <a:ext cx="668549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cubicBezTo>
                    <a:pt x="7200" y="0"/>
                    <a:pt x="14400" y="0"/>
                    <a:pt x="21600" y="0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/>
            <a:lstStyle/>
            <a:p>
              <a:endParaRPr sz="2000"/>
            </a:p>
          </p:txBody>
        </p:sp>
        <p:sp>
          <p:nvSpPr>
            <p:cNvPr id="294" name="직선 연결선 163">
              <a:extLst>
                <a:ext uri="{FF2B5EF4-FFF2-40B4-BE49-F238E27FC236}">
                  <a16:creationId xmlns:a16="http://schemas.microsoft.com/office/drawing/2014/main" id="{E42B068D-76C6-434E-B095-E98AAA740D92}"/>
                </a:ext>
              </a:extLst>
            </p:cNvPr>
            <p:cNvSpPr/>
            <p:nvPr/>
          </p:nvSpPr>
          <p:spPr>
            <a:xfrm>
              <a:off x="6211657" y="7910502"/>
              <a:ext cx="687486" cy="1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 sz="1200"/>
            </a:p>
          </p:txBody>
        </p:sp>
        <p:sp>
          <p:nvSpPr>
            <p:cNvPr id="295" name="직선 연결선 166">
              <a:extLst>
                <a:ext uri="{FF2B5EF4-FFF2-40B4-BE49-F238E27FC236}">
                  <a16:creationId xmlns:a16="http://schemas.microsoft.com/office/drawing/2014/main" id="{D8B313C5-1619-46CB-B06D-B9D0FC5851CD}"/>
                </a:ext>
              </a:extLst>
            </p:cNvPr>
            <p:cNvSpPr/>
            <p:nvPr/>
          </p:nvSpPr>
          <p:spPr>
            <a:xfrm>
              <a:off x="8850191" y="1552479"/>
              <a:ext cx="687486" cy="1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 sz="1200"/>
            </a:p>
          </p:txBody>
        </p:sp>
        <p:sp>
          <p:nvSpPr>
            <p:cNvPr id="296" name="연결선: 꺾임 172">
              <a:extLst>
                <a:ext uri="{FF2B5EF4-FFF2-40B4-BE49-F238E27FC236}">
                  <a16:creationId xmlns:a16="http://schemas.microsoft.com/office/drawing/2014/main" id="{AF3887EE-7A8F-4019-AB76-DDAED90B9FFB}"/>
                </a:ext>
              </a:extLst>
            </p:cNvPr>
            <p:cNvSpPr/>
            <p:nvPr/>
          </p:nvSpPr>
          <p:spPr>
            <a:xfrm flipH="1">
              <a:off x="6558353" y="3768492"/>
              <a:ext cx="369990" cy="6383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1416" y="21600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914400">
                <a:defRPr sz="180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 sz="1200"/>
            </a:p>
          </p:txBody>
        </p:sp>
        <p:sp>
          <p:nvSpPr>
            <p:cNvPr id="297" name="연결선: 꺾임 175">
              <a:extLst>
                <a:ext uri="{FF2B5EF4-FFF2-40B4-BE49-F238E27FC236}">
                  <a16:creationId xmlns:a16="http://schemas.microsoft.com/office/drawing/2014/main" id="{B60E8B76-F305-4A77-AB1E-9D51A5E784D7}"/>
                </a:ext>
              </a:extLst>
            </p:cNvPr>
            <p:cNvSpPr/>
            <p:nvPr/>
          </p:nvSpPr>
          <p:spPr>
            <a:xfrm flipH="1">
              <a:off x="6552228" y="9469768"/>
              <a:ext cx="333616" cy="6383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1570" y="21600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914400">
                <a:defRPr sz="180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 sz="1200"/>
            </a:p>
          </p:txBody>
        </p:sp>
        <p:sp>
          <p:nvSpPr>
            <p:cNvPr id="298" name="연결선: 꺾임 176">
              <a:extLst>
                <a:ext uri="{FF2B5EF4-FFF2-40B4-BE49-F238E27FC236}">
                  <a16:creationId xmlns:a16="http://schemas.microsoft.com/office/drawing/2014/main" id="{715B1395-095E-4425-85DB-02E148D48602}"/>
                </a:ext>
              </a:extLst>
            </p:cNvPr>
            <p:cNvSpPr/>
            <p:nvPr/>
          </p:nvSpPr>
          <p:spPr>
            <a:xfrm flipH="1">
              <a:off x="6542779" y="11095052"/>
              <a:ext cx="369991" cy="6383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1416" y="21600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914400">
                <a:defRPr sz="180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 sz="1200"/>
            </a:p>
          </p:txBody>
        </p:sp>
        <p:sp>
          <p:nvSpPr>
            <p:cNvPr id="299" name="직선 연결선 178">
              <a:extLst>
                <a:ext uri="{FF2B5EF4-FFF2-40B4-BE49-F238E27FC236}">
                  <a16:creationId xmlns:a16="http://schemas.microsoft.com/office/drawing/2014/main" id="{3B5A3820-31D0-4041-9EEF-8BF6FDA9E9A1}"/>
                </a:ext>
              </a:extLst>
            </p:cNvPr>
            <p:cNvSpPr/>
            <p:nvPr/>
          </p:nvSpPr>
          <p:spPr>
            <a:xfrm>
              <a:off x="6228275" y="4098266"/>
              <a:ext cx="327125" cy="1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 sz="1200"/>
            </a:p>
          </p:txBody>
        </p:sp>
        <p:sp>
          <p:nvSpPr>
            <p:cNvPr id="300" name="직선 연결선 182">
              <a:extLst>
                <a:ext uri="{FF2B5EF4-FFF2-40B4-BE49-F238E27FC236}">
                  <a16:creationId xmlns:a16="http://schemas.microsoft.com/office/drawing/2014/main" id="{D35E065F-B806-4B87-9EA7-48E13161122F}"/>
                </a:ext>
              </a:extLst>
            </p:cNvPr>
            <p:cNvSpPr/>
            <p:nvPr/>
          </p:nvSpPr>
          <p:spPr>
            <a:xfrm>
              <a:off x="6228275" y="9802921"/>
              <a:ext cx="327125" cy="1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 sz="1200"/>
            </a:p>
          </p:txBody>
        </p:sp>
        <p:sp>
          <p:nvSpPr>
            <p:cNvPr id="301" name="연결선: 꺾임 189">
              <a:extLst>
                <a:ext uri="{FF2B5EF4-FFF2-40B4-BE49-F238E27FC236}">
                  <a16:creationId xmlns:a16="http://schemas.microsoft.com/office/drawing/2014/main" id="{F22E864E-355D-43D6-B758-636ECF3E27EA}"/>
                </a:ext>
              </a:extLst>
            </p:cNvPr>
            <p:cNvSpPr/>
            <p:nvPr/>
          </p:nvSpPr>
          <p:spPr>
            <a:xfrm rot="10800000">
              <a:off x="9202990" y="1575711"/>
              <a:ext cx="325212" cy="13104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914400">
                <a:defRPr sz="180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 sz="1200"/>
            </a:p>
          </p:txBody>
        </p:sp>
        <p:sp>
          <p:nvSpPr>
            <p:cNvPr id="302" name="직선 연결선 193">
              <a:extLst>
                <a:ext uri="{FF2B5EF4-FFF2-40B4-BE49-F238E27FC236}">
                  <a16:creationId xmlns:a16="http://schemas.microsoft.com/office/drawing/2014/main" id="{EBA54054-5843-49C9-8072-161F8FD4A974}"/>
                </a:ext>
              </a:extLst>
            </p:cNvPr>
            <p:cNvSpPr/>
            <p:nvPr/>
          </p:nvSpPr>
          <p:spPr>
            <a:xfrm flipH="1">
              <a:off x="9207572" y="2242975"/>
              <a:ext cx="334269" cy="1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 sz="1200"/>
            </a:p>
          </p:txBody>
        </p:sp>
        <p:sp>
          <p:nvSpPr>
            <p:cNvPr id="303" name="연결선: 꺾임 197">
              <a:extLst>
                <a:ext uri="{FF2B5EF4-FFF2-40B4-BE49-F238E27FC236}">
                  <a16:creationId xmlns:a16="http://schemas.microsoft.com/office/drawing/2014/main" id="{D8930CDF-B05E-4663-B1FD-E10378416AED}"/>
                </a:ext>
              </a:extLst>
            </p:cNvPr>
            <p:cNvSpPr/>
            <p:nvPr/>
          </p:nvSpPr>
          <p:spPr>
            <a:xfrm>
              <a:off x="12139414" y="5100284"/>
              <a:ext cx="363755" cy="6383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1440" y="21600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914400">
                <a:defRPr sz="180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 sz="1200" dirty="0"/>
            </a:p>
          </p:txBody>
        </p:sp>
        <p:sp>
          <p:nvSpPr>
            <p:cNvPr id="304" name="연결선: 꺾임 198">
              <a:extLst>
                <a:ext uri="{FF2B5EF4-FFF2-40B4-BE49-F238E27FC236}">
                  <a16:creationId xmlns:a16="http://schemas.microsoft.com/office/drawing/2014/main" id="{C48616C9-27CD-412F-A1EF-6764C1697D28}"/>
                </a:ext>
              </a:extLst>
            </p:cNvPr>
            <p:cNvSpPr/>
            <p:nvPr/>
          </p:nvSpPr>
          <p:spPr>
            <a:xfrm>
              <a:off x="11456215" y="7237490"/>
              <a:ext cx="363754" cy="6383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1440" y="21600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914400">
                <a:defRPr sz="180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 sz="1200"/>
            </a:p>
          </p:txBody>
        </p:sp>
        <p:sp>
          <p:nvSpPr>
            <p:cNvPr id="305" name="직선 연결선 222">
              <a:extLst>
                <a:ext uri="{FF2B5EF4-FFF2-40B4-BE49-F238E27FC236}">
                  <a16:creationId xmlns:a16="http://schemas.microsoft.com/office/drawing/2014/main" id="{C4B5F91F-B677-4468-A5B0-E0A5BD801B63}"/>
                </a:ext>
              </a:extLst>
            </p:cNvPr>
            <p:cNvSpPr/>
            <p:nvPr/>
          </p:nvSpPr>
          <p:spPr>
            <a:xfrm flipV="1">
              <a:off x="6253642" y="11414208"/>
              <a:ext cx="297211" cy="6006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 sz="1200"/>
            </a:p>
          </p:txBody>
        </p:sp>
        <p:sp>
          <p:nvSpPr>
            <p:cNvPr id="307" name="연결선: 꺾임 251">
              <a:extLst>
                <a:ext uri="{FF2B5EF4-FFF2-40B4-BE49-F238E27FC236}">
                  <a16:creationId xmlns:a16="http://schemas.microsoft.com/office/drawing/2014/main" id="{CA67C372-E3BC-4E38-9BE5-8E0DD041C1F5}"/>
                </a:ext>
              </a:extLst>
            </p:cNvPr>
            <p:cNvSpPr/>
            <p:nvPr/>
          </p:nvSpPr>
          <p:spPr>
            <a:xfrm rot="10800000">
              <a:off x="6572018" y="1581004"/>
              <a:ext cx="343743" cy="7027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914400">
                <a:defRPr sz="180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 sz="1200"/>
            </a:p>
          </p:txBody>
        </p:sp>
        <p:grpSp>
          <p:nvGrpSpPr>
            <p:cNvPr id="308" name="순서도: 처리 252">
              <a:extLst>
                <a:ext uri="{FF2B5EF4-FFF2-40B4-BE49-F238E27FC236}">
                  <a16:creationId xmlns:a16="http://schemas.microsoft.com/office/drawing/2014/main" id="{352A4B20-1EAC-48E6-B137-F4B0B6431F86}"/>
                </a:ext>
              </a:extLst>
            </p:cNvPr>
            <p:cNvGrpSpPr/>
            <p:nvPr/>
          </p:nvGrpSpPr>
          <p:grpSpPr>
            <a:xfrm>
              <a:off x="4303247" y="2079246"/>
              <a:ext cx="1924960" cy="468487"/>
              <a:chOff x="-71" y="-679732"/>
              <a:chExt cx="1924958" cy="468485"/>
            </a:xfrm>
          </p:grpSpPr>
          <p:sp>
            <p:nvSpPr>
              <p:cNvPr id="349" name="직사각형">
                <a:extLst>
                  <a:ext uri="{FF2B5EF4-FFF2-40B4-BE49-F238E27FC236}">
                    <a16:creationId xmlns:a16="http://schemas.microsoft.com/office/drawing/2014/main" id="{95C7CCB5-8D92-4FF9-9326-97A55AE4915B}"/>
                  </a:ext>
                </a:extLst>
              </p:cNvPr>
              <p:cNvSpPr/>
              <p:nvPr/>
            </p:nvSpPr>
            <p:spPr>
              <a:xfrm>
                <a:off x="-71" y="-679732"/>
                <a:ext cx="1924958" cy="468485"/>
              </a:xfrm>
              <a:prstGeom prst="rect">
                <a:avLst/>
              </a:prstGeom>
              <a:solidFill>
                <a:srgbClr val="A67B5C"/>
              </a:solidFill>
              <a:ln w="19050" cap="flat">
                <a:solidFill>
                  <a:srgbClr val="40404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 sz="18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1200">
                  <a:solidFill>
                    <a:schemeClr val="bg1"/>
                  </a:solidFill>
                </a:endParaRPr>
              </a:p>
            </p:txBody>
          </p:sp>
          <p:sp>
            <p:nvSpPr>
              <p:cNvPr id="350" name="회원가입">
                <a:extLst>
                  <a:ext uri="{FF2B5EF4-FFF2-40B4-BE49-F238E27FC236}">
                    <a16:creationId xmlns:a16="http://schemas.microsoft.com/office/drawing/2014/main" id="{D2A31C79-0051-465C-9162-BB14ECE902CE}"/>
                  </a:ext>
                </a:extLst>
              </p:cNvPr>
              <p:cNvSpPr txBox="1"/>
              <p:nvPr/>
            </p:nvSpPr>
            <p:spPr>
              <a:xfrm>
                <a:off x="72191" y="-641917"/>
                <a:ext cx="1713981" cy="392854"/>
              </a:xfrm>
              <a:prstGeom prst="rect">
                <a:avLst/>
              </a:prstGeom>
              <a:solidFill>
                <a:srgbClr val="A67B5C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noAutofit/>
              </a:bodyPr>
              <a:lstStyle>
                <a:lvl1pPr defTabSz="914400">
                  <a:defRPr sz="1600">
                    <a:solidFill>
                      <a:srgbClr val="000000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lvl1pPr>
              </a:lstStyle>
              <a:p>
                <a:r>
                  <a:rPr sz="1400">
                    <a:solidFill>
                      <a:schemeClr val="bg1"/>
                    </a:solidFill>
                  </a:rPr>
                  <a:t>회원가입</a:t>
                </a:r>
              </a:p>
            </p:txBody>
          </p:sp>
        </p:grpSp>
        <p:sp>
          <p:nvSpPr>
            <p:cNvPr id="309" name="직선 연결선 272">
              <a:extLst>
                <a:ext uri="{FF2B5EF4-FFF2-40B4-BE49-F238E27FC236}">
                  <a16:creationId xmlns:a16="http://schemas.microsoft.com/office/drawing/2014/main" id="{A494F1F0-673D-4E49-97D3-0E106D6C38C7}"/>
                </a:ext>
              </a:extLst>
            </p:cNvPr>
            <p:cNvSpPr/>
            <p:nvPr/>
          </p:nvSpPr>
          <p:spPr>
            <a:xfrm>
              <a:off x="12509916" y="5419438"/>
              <a:ext cx="513176" cy="1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 sz="1200"/>
            </a:p>
          </p:txBody>
        </p:sp>
        <p:grpSp>
          <p:nvGrpSpPr>
            <p:cNvPr id="310" name="순서도: 처리 109">
              <a:extLst>
                <a:ext uri="{FF2B5EF4-FFF2-40B4-BE49-F238E27FC236}">
                  <a16:creationId xmlns:a16="http://schemas.microsoft.com/office/drawing/2014/main" id="{22C85C44-2765-4BB6-BBD8-9FB3C48366EB}"/>
                </a:ext>
              </a:extLst>
            </p:cNvPr>
            <p:cNvGrpSpPr/>
            <p:nvPr/>
          </p:nvGrpSpPr>
          <p:grpSpPr>
            <a:xfrm>
              <a:off x="11575378" y="1348420"/>
              <a:ext cx="1924962" cy="468487"/>
              <a:chOff x="-1" y="-2"/>
              <a:chExt cx="1924960" cy="468486"/>
            </a:xfrm>
          </p:grpSpPr>
          <p:sp>
            <p:nvSpPr>
              <p:cNvPr id="347" name="직사각형">
                <a:extLst>
                  <a:ext uri="{FF2B5EF4-FFF2-40B4-BE49-F238E27FC236}">
                    <a16:creationId xmlns:a16="http://schemas.microsoft.com/office/drawing/2014/main" id="{04471CB3-5098-45AC-A883-908DF9EF9470}"/>
                  </a:ext>
                </a:extLst>
              </p:cNvPr>
              <p:cNvSpPr/>
              <p:nvPr/>
            </p:nvSpPr>
            <p:spPr>
              <a:xfrm>
                <a:off x="-1" y="-2"/>
                <a:ext cx="1924960" cy="468486"/>
              </a:xfrm>
              <a:prstGeom prst="rect">
                <a:avLst/>
              </a:prstGeom>
              <a:solidFill>
                <a:srgbClr val="FFFFFF"/>
              </a:solidFill>
              <a:ln w="19050" cap="flat">
                <a:solidFill>
                  <a:srgbClr val="40404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 sz="18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1200"/>
              </a:p>
            </p:txBody>
          </p:sp>
          <p:sp>
            <p:nvSpPr>
              <p:cNvPr id="348" name="구매내역">
                <a:extLst>
                  <a:ext uri="{FF2B5EF4-FFF2-40B4-BE49-F238E27FC236}">
                    <a16:creationId xmlns:a16="http://schemas.microsoft.com/office/drawing/2014/main" id="{30221C39-D233-4026-AC34-51EF7BDEA37D}"/>
                  </a:ext>
                </a:extLst>
              </p:cNvPr>
              <p:cNvSpPr txBox="1"/>
              <p:nvPr/>
            </p:nvSpPr>
            <p:spPr>
              <a:xfrm>
                <a:off x="105488" y="37815"/>
                <a:ext cx="1713980" cy="39285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noAutofit/>
              </a:bodyPr>
              <a:lstStyle>
                <a:lvl1pPr defTabSz="914400">
                  <a:defRPr sz="1600">
                    <a:solidFill>
                      <a:srgbClr val="000000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lvl1pPr>
              </a:lstStyle>
              <a:p>
                <a:r>
                  <a:rPr sz="1400"/>
                  <a:t>구매내역</a:t>
                </a:r>
              </a:p>
            </p:txBody>
          </p:sp>
        </p:grpSp>
        <p:grpSp>
          <p:nvGrpSpPr>
            <p:cNvPr id="311" name="순서도: 처리 116">
              <a:extLst>
                <a:ext uri="{FF2B5EF4-FFF2-40B4-BE49-F238E27FC236}">
                  <a16:creationId xmlns:a16="http://schemas.microsoft.com/office/drawing/2014/main" id="{BF5062F8-F640-472B-A956-E72BB7AD33F6}"/>
                </a:ext>
              </a:extLst>
            </p:cNvPr>
            <p:cNvGrpSpPr/>
            <p:nvPr/>
          </p:nvGrpSpPr>
          <p:grpSpPr>
            <a:xfrm>
              <a:off x="11575379" y="2008732"/>
              <a:ext cx="1924958" cy="468485"/>
              <a:chOff x="0" y="0"/>
              <a:chExt cx="1924956" cy="468483"/>
            </a:xfrm>
          </p:grpSpPr>
          <p:sp>
            <p:nvSpPr>
              <p:cNvPr id="345" name="직사각형">
                <a:extLst>
                  <a:ext uri="{FF2B5EF4-FFF2-40B4-BE49-F238E27FC236}">
                    <a16:creationId xmlns:a16="http://schemas.microsoft.com/office/drawing/2014/main" id="{09435C28-86F3-4CBD-B2C6-FA2B7E2F7593}"/>
                  </a:ext>
                </a:extLst>
              </p:cNvPr>
              <p:cNvSpPr/>
              <p:nvPr/>
            </p:nvSpPr>
            <p:spPr>
              <a:xfrm>
                <a:off x="-1" y="-1"/>
                <a:ext cx="1924958" cy="468485"/>
              </a:xfrm>
              <a:prstGeom prst="rect">
                <a:avLst/>
              </a:prstGeom>
              <a:solidFill>
                <a:srgbClr val="FFFFFF"/>
              </a:solidFill>
              <a:ln w="19050" cap="flat">
                <a:solidFill>
                  <a:srgbClr val="40404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 sz="18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1200"/>
              </a:p>
            </p:txBody>
          </p:sp>
          <p:sp>
            <p:nvSpPr>
              <p:cNvPr id="346" name="장바구니">
                <a:extLst>
                  <a:ext uri="{FF2B5EF4-FFF2-40B4-BE49-F238E27FC236}">
                    <a16:creationId xmlns:a16="http://schemas.microsoft.com/office/drawing/2014/main" id="{61014E4C-DB07-4C38-AEAE-899649F116D2}"/>
                  </a:ext>
                </a:extLst>
              </p:cNvPr>
              <p:cNvSpPr txBox="1"/>
              <p:nvPr/>
            </p:nvSpPr>
            <p:spPr>
              <a:xfrm>
                <a:off x="105488" y="37815"/>
                <a:ext cx="1713981" cy="39285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noAutofit/>
              </a:bodyPr>
              <a:lstStyle>
                <a:lvl1pPr defTabSz="914400">
                  <a:defRPr sz="1600">
                    <a:solidFill>
                      <a:srgbClr val="000000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lvl1pPr>
              </a:lstStyle>
              <a:p>
                <a:r>
                  <a:rPr sz="1400"/>
                  <a:t>장바구니</a:t>
                </a:r>
              </a:p>
            </p:txBody>
          </p:sp>
        </p:grpSp>
        <p:grpSp>
          <p:nvGrpSpPr>
            <p:cNvPr id="312" name="순서도: 처리 125">
              <a:extLst>
                <a:ext uri="{FF2B5EF4-FFF2-40B4-BE49-F238E27FC236}">
                  <a16:creationId xmlns:a16="http://schemas.microsoft.com/office/drawing/2014/main" id="{5ACDDB6F-B9CC-46E5-925E-D800946224CB}"/>
                </a:ext>
              </a:extLst>
            </p:cNvPr>
            <p:cNvGrpSpPr/>
            <p:nvPr/>
          </p:nvGrpSpPr>
          <p:grpSpPr>
            <a:xfrm>
              <a:off x="11575379" y="2676452"/>
              <a:ext cx="1924958" cy="468485"/>
              <a:chOff x="0" y="0"/>
              <a:chExt cx="1924956" cy="468483"/>
            </a:xfrm>
          </p:grpSpPr>
          <p:sp>
            <p:nvSpPr>
              <p:cNvPr id="343" name="직사각형">
                <a:extLst>
                  <a:ext uri="{FF2B5EF4-FFF2-40B4-BE49-F238E27FC236}">
                    <a16:creationId xmlns:a16="http://schemas.microsoft.com/office/drawing/2014/main" id="{CDE589A4-0D7F-4DC7-A10E-996DD7C673D9}"/>
                  </a:ext>
                </a:extLst>
              </p:cNvPr>
              <p:cNvSpPr/>
              <p:nvPr/>
            </p:nvSpPr>
            <p:spPr>
              <a:xfrm>
                <a:off x="-1" y="-1"/>
                <a:ext cx="1924958" cy="468485"/>
              </a:xfrm>
              <a:prstGeom prst="rect">
                <a:avLst/>
              </a:prstGeom>
              <a:solidFill>
                <a:srgbClr val="FFFFFF"/>
              </a:solidFill>
              <a:ln w="19050" cap="flat">
                <a:solidFill>
                  <a:srgbClr val="40404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 sz="18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1200"/>
              </a:p>
            </p:txBody>
          </p:sp>
          <p:sp>
            <p:nvSpPr>
              <p:cNvPr id="344" name="상담내역">
                <a:extLst>
                  <a:ext uri="{FF2B5EF4-FFF2-40B4-BE49-F238E27FC236}">
                    <a16:creationId xmlns:a16="http://schemas.microsoft.com/office/drawing/2014/main" id="{66642E7C-D87F-4077-82A1-BFDDB2C3AAEC}"/>
                  </a:ext>
                </a:extLst>
              </p:cNvPr>
              <p:cNvSpPr txBox="1"/>
              <p:nvPr/>
            </p:nvSpPr>
            <p:spPr>
              <a:xfrm>
                <a:off x="105488" y="37815"/>
                <a:ext cx="1713981" cy="39285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noAutofit/>
              </a:bodyPr>
              <a:lstStyle>
                <a:lvl1pPr defTabSz="914400">
                  <a:defRPr sz="1600">
                    <a:solidFill>
                      <a:srgbClr val="000000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lvl1pPr>
              </a:lstStyle>
              <a:p>
                <a:r>
                  <a:rPr sz="1400"/>
                  <a:t>상담내역</a:t>
                </a:r>
              </a:p>
            </p:txBody>
          </p:sp>
        </p:grpSp>
        <p:sp>
          <p:nvSpPr>
            <p:cNvPr id="313" name="연결선: 꺾임 7">
              <a:extLst>
                <a:ext uri="{FF2B5EF4-FFF2-40B4-BE49-F238E27FC236}">
                  <a16:creationId xmlns:a16="http://schemas.microsoft.com/office/drawing/2014/main" id="{FB7D8395-A9F0-4E3A-9F11-FB5A7218D7C2}"/>
                </a:ext>
              </a:extLst>
            </p:cNvPr>
            <p:cNvSpPr/>
            <p:nvPr/>
          </p:nvSpPr>
          <p:spPr>
            <a:xfrm>
              <a:off x="14763514" y="7272193"/>
              <a:ext cx="436505" cy="5985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1200" y="21600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914400">
                <a:defRPr sz="180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 sz="1200"/>
            </a:p>
          </p:txBody>
        </p:sp>
        <p:sp>
          <p:nvSpPr>
            <p:cNvPr id="314" name="연결선: 꺾임 11">
              <a:extLst>
                <a:ext uri="{FF2B5EF4-FFF2-40B4-BE49-F238E27FC236}">
                  <a16:creationId xmlns:a16="http://schemas.microsoft.com/office/drawing/2014/main" id="{1C18A2F8-907E-41E8-9E8D-94708E54275C}"/>
                </a:ext>
              </a:extLst>
            </p:cNvPr>
            <p:cNvSpPr/>
            <p:nvPr/>
          </p:nvSpPr>
          <p:spPr>
            <a:xfrm flipH="1">
              <a:off x="12511178" y="7272191"/>
              <a:ext cx="345567" cy="5985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1516" y="21600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914400">
                <a:defRPr sz="180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 sz="1200"/>
            </a:p>
          </p:txBody>
        </p:sp>
        <p:sp>
          <p:nvSpPr>
            <p:cNvPr id="315" name="직선 연결선 18">
              <a:extLst>
                <a:ext uri="{FF2B5EF4-FFF2-40B4-BE49-F238E27FC236}">
                  <a16:creationId xmlns:a16="http://schemas.microsoft.com/office/drawing/2014/main" id="{3F68EDDB-574A-4EB7-B9A5-CF525A7A4797}"/>
                </a:ext>
              </a:extLst>
            </p:cNvPr>
            <p:cNvSpPr/>
            <p:nvPr/>
          </p:nvSpPr>
          <p:spPr>
            <a:xfrm>
              <a:off x="11821107" y="7571489"/>
              <a:ext cx="674741" cy="1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 sz="1200"/>
            </a:p>
          </p:txBody>
        </p:sp>
        <p:grpSp>
          <p:nvGrpSpPr>
            <p:cNvPr id="316" name="순서도: 처리 129">
              <a:extLst>
                <a:ext uri="{FF2B5EF4-FFF2-40B4-BE49-F238E27FC236}">
                  <a16:creationId xmlns:a16="http://schemas.microsoft.com/office/drawing/2014/main" id="{ECDAA714-8E8E-48EA-8675-70980CF4A264}"/>
                </a:ext>
              </a:extLst>
            </p:cNvPr>
            <p:cNvGrpSpPr/>
            <p:nvPr/>
          </p:nvGrpSpPr>
          <p:grpSpPr>
            <a:xfrm>
              <a:off x="7616883" y="6146185"/>
              <a:ext cx="1924958" cy="468485"/>
              <a:chOff x="0" y="0"/>
              <a:chExt cx="1924956" cy="468483"/>
            </a:xfrm>
          </p:grpSpPr>
          <p:sp>
            <p:nvSpPr>
              <p:cNvPr id="341" name="직사각형">
                <a:extLst>
                  <a:ext uri="{FF2B5EF4-FFF2-40B4-BE49-F238E27FC236}">
                    <a16:creationId xmlns:a16="http://schemas.microsoft.com/office/drawing/2014/main" id="{B8EF4930-5F1B-45F0-9E9B-C191224F0A1A}"/>
                  </a:ext>
                </a:extLst>
              </p:cNvPr>
              <p:cNvSpPr/>
              <p:nvPr/>
            </p:nvSpPr>
            <p:spPr>
              <a:xfrm>
                <a:off x="-1" y="-1"/>
                <a:ext cx="1924958" cy="468485"/>
              </a:xfrm>
              <a:prstGeom prst="rect">
                <a:avLst/>
              </a:prstGeom>
              <a:solidFill>
                <a:srgbClr val="FFFFFF"/>
              </a:solidFill>
              <a:ln w="19050" cap="flat">
                <a:solidFill>
                  <a:srgbClr val="40404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 sz="18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1200"/>
              </a:p>
            </p:txBody>
          </p:sp>
          <p:sp>
            <p:nvSpPr>
              <p:cNvPr id="342" name="시공 사례">
                <a:extLst>
                  <a:ext uri="{FF2B5EF4-FFF2-40B4-BE49-F238E27FC236}">
                    <a16:creationId xmlns:a16="http://schemas.microsoft.com/office/drawing/2014/main" id="{A5E32DD1-A751-48D2-8609-F9BCBEB1BB36}"/>
                  </a:ext>
                </a:extLst>
              </p:cNvPr>
              <p:cNvSpPr txBox="1"/>
              <p:nvPr/>
            </p:nvSpPr>
            <p:spPr>
              <a:xfrm>
                <a:off x="105488" y="18897"/>
                <a:ext cx="1713981" cy="43068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noAutofit/>
              </a:bodyPr>
              <a:lstStyle>
                <a:lvl1pPr defTabSz="914400">
                  <a:defRPr sz="1600">
                    <a:solidFill>
                      <a:srgbClr val="000000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lvl1pPr>
              </a:lstStyle>
              <a:p>
                <a:r>
                  <a:rPr sz="1400"/>
                  <a:t>시공 사례</a:t>
                </a:r>
              </a:p>
            </p:txBody>
          </p:sp>
        </p:grpSp>
        <p:sp>
          <p:nvSpPr>
            <p:cNvPr id="317" name="연결선: 꺾임 237">
              <a:extLst>
                <a:ext uri="{FF2B5EF4-FFF2-40B4-BE49-F238E27FC236}">
                  <a16:creationId xmlns:a16="http://schemas.microsoft.com/office/drawing/2014/main" id="{760B8D0B-AF13-4870-B5E9-0DD0C2EE2978}"/>
                </a:ext>
              </a:extLst>
            </p:cNvPr>
            <p:cNvSpPr/>
            <p:nvPr/>
          </p:nvSpPr>
          <p:spPr>
            <a:xfrm flipH="1">
              <a:off x="7195537" y="5103805"/>
              <a:ext cx="436505" cy="6383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1200" y="21600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914400">
                <a:defRPr sz="180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 sz="1200" dirty="0"/>
            </a:p>
          </p:txBody>
        </p:sp>
        <p:sp>
          <p:nvSpPr>
            <p:cNvPr id="318" name="연결선: 꺾임 239">
              <a:extLst>
                <a:ext uri="{FF2B5EF4-FFF2-40B4-BE49-F238E27FC236}">
                  <a16:creationId xmlns:a16="http://schemas.microsoft.com/office/drawing/2014/main" id="{F1830D2D-4955-484E-AA20-F67D4B111C78}"/>
                </a:ext>
              </a:extLst>
            </p:cNvPr>
            <p:cNvSpPr/>
            <p:nvPr/>
          </p:nvSpPr>
          <p:spPr>
            <a:xfrm>
              <a:off x="6220459" y="5888990"/>
              <a:ext cx="1386841" cy="4902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0840" y="21600"/>
                  </a:lnTo>
                  <a:lnTo>
                    <a:pt x="10840" y="0"/>
                  </a:lnTo>
                  <a:lnTo>
                    <a:pt x="0" y="0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/>
            <a:lstStyle/>
            <a:p>
              <a:endParaRPr sz="2000"/>
            </a:p>
          </p:txBody>
        </p:sp>
        <p:sp>
          <p:nvSpPr>
            <p:cNvPr id="319" name="직선 연결선 243">
              <a:extLst>
                <a:ext uri="{FF2B5EF4-FFF2-40B4-BE49-F238E27FC236}">
                  <a16:creationId xmlns:a16="http://schemas.microsoft.com/office/drawing/2014/main" id="{DCD77E4E-30C5-4AB9-88B0-9EECE272039C}"/>
                </a:ext>
              </a:extLst>
            </p:cNvPr>
            <p:cNvSpPr/>
            <p:nvPr/>
          </p:nvSpPr>
          <p:spPr>
            <a:xfrm flipH="1">
              <a:off x="6910199" y="5419438"/>
              <a:ext cx="285359" cy="1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 sz="1200"/>
            </a:p>
          </p:txBody>
        </p:sp>
        <p:sp>
          <p:nvSpPr>
            <p:cNvPr id="320" name="직선 연결선 245">
              <a:extLst>
                <a:ext uri="{FF2B5EF4-FFF2-40B4-BE49-F238E27FC236}">
                  <a16:creationId xmlns:a16="http://schemas.microsoft.com/office/drawing/2014/main" id="{C1D6F0C7-EB6B-443A-9689-E22214A4F7A2}"/>
                </a:ext>
              </a:extLst>
            </p:cNvPr>
            <p:cNvSpPr/>
            <p:nvPr/>
          </p:nvSpPr>
          <p:spPr>
            <a:xfrm flipV="1">
              <a:off x="6917315" y="5419438"/>
              <a:ext cx="1" cy="470765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 sz="1200"/>
            </a:p>
          </p:txBody>
        </p:sp>
        <p:sp>
          <p:nvSpPr>
            <p:cNvPr id="321" name="연결선: 꺾임 254">
              <a:extLst>
                <a:ext uri="{FF2B5EF4-FFF2-40B4-BE49-F238E27FC236}">
                  <a16:creationId xmlns:a16="http://schemas.microsoft.com/office/drawing/2014/main" id="{9B3F08DF-9D42-4F05-A3BD-7DE8802B0AD7}"/>
                </a:ext>
              </a:extLst>
            </p:cNvPr>
            <p:cNvSpPr/>
            <p:nvPr/>
          </p:nvSpPr>
          <p:spPr>
            <a:xfrm>
              <a:off x="8836170" y="3789064"/>
              <a:ext cx="436505" cy="6383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1200" y="21600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914400">
                <a:defRPr sz="180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 sz="1200"/>
            </a:p>
          </p:txBody>
        </p:sp>
        <p:grpSp>
          <p:nvGrpSpPr>
            <p:cNvPr id="322" name="순서도: 처리 154">
              <a:extLst>
                <a:ext uri="{FF2B5EF4-FFF2-40B4-BE49-F238E27FC236}">
                  <a16:creationId xmlns:a16="http://schemas.microsoft.com/office/drawing/2014/main" id="{89BF2098-B157-4D4F-A26B-D0FD7F4D08C1}"/>
                </a:ext>
              </a:extLst>
            </p:cNvPr>
            <p:cNvGrpSpPr/>
            <p:nvPr/>
          </p:nvGrpSpPr>
          <p:grpSpPr>
            <a:xfrm>
              <a:off x="16534485" y="3429572"/>
              <a:ext cx="1924958" cy="468485"/>
              <a:chOff x="0" y="0"/>
              <a:chExt cx="1924956" cy="468483"/>
            </a:xfrm>
          </p:grpSpPr>
          <p:sp>
            <p:nvSpPr>
              <p:cNvPr id="339" name="직사각형">
                <a:extLst>
                  <a:ext uri="{FF2B5EF4-FFF2-40B4-BE49-F238E27FC236}">
                    <a16:creationId xmlns:a16="http://schemas.microsoft.com/office/drawing/2014/main" id="{8D9F8C96-3902-4383-8B8E-6BBA1C83D8E5}"/>
                  </a:ext>
                </a:extLst>
              </p:cNvPr>
              <p:cNvSpPr/>
              <p:nvPr/>
            </p:nvSpPr>
            <p:spPr>
              <a:xfrm>
                <a:off x="-1" y="-1"/>
                <a:ext cx="1924958" cy="468485"/>
              </a:xfrm>
              <a:prstGeom prst="rect">
                <a:avLst/>
              </a:prstGeom>
              <a:solidFill>
                <a:srgbClr val="FFFFFF"/>
              </a:solidFill>
              <a:ln w="19050" cap="flat">
                <a:solidFill>
                  <a:srgbClr val="40404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 sz="18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1200"/>
              </a:p>
            </p:txBody>
          </p:sp>
          <p:sp>
            <p:nvSpPr>
              <p:cNvPr id="340" name="문의 답변">
                <a:extLst>
                  <a:ext uri="{FF2B5EF4-FFF2-40B4-BE49-F238E27FC236}">
                    <a16:creationId xmlns:a16="http://schemas.microsoft.com/office/drawing/2014/main" id="{531CD52C-DB30-4C38-9900-3995C80D5FA7}"/>
                  </a:ext>
                </a:extLst>
              </p:cNvPr>
              <p:cNvSpPr txBox="1"/>
              <p:nvPr/>
            </p:nvSpPr>
            <p:spPr>
              <a:xfrm>
                <a:off x="105488" y="18897"/>
                <a:ext cx="1713981" cy="43068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noAutofit/>
              </a:bodyPr>
              <a:lstStyle>
                <a:lvl1pPr defTabSz="914400">
                  <a:defRPr sz="1600">
                    <a:solidFill>
                      <a:srgbClr val="000000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lvl1pPr>
              </a:lstStyle>
              <a:p>
                <a:r>
                  <a:rPr sz="1400"/>
                  <a:t>문의 답변</a:t>
                </a:r>
              </a:p>
            </p:txBody>
          </p:sp>
        </p:grpSp>
        <p:grpSp>
          <p:nvGrpSpPr>
            <p:cNvPr id="323" name="순서도: 처리 155">
              <a:extLst>
                <a:ext uri="{FF2B5EF4-FFF2-40B4-BE49-F238E27FC236}">
                  <a16:creationId xmlns:a16="http://schemas.microsoft.com/office/drawing/2014/main" id="{64400D90-70EA-4988-BB34-5EB397896DDF}"/>
                </a:ext>
              </a:extLst>
            </p:cNvPr>
            <p:cNvGrpSpPr/>
            <p:nvPr/>
          </p:nvGrpSpPr>
          <p:grpSpPr>
            <a:xfrm>
              <a:off x="16534485" y="3981466"/>
              <a:ext cx="1924958" cy="468485"/>
              <a:chOff x="0" y="0"/>
              <a:chExt cx="1924956" cy="468483"/>
            </a:xfrm>
          </p:grpSpPr>
          <p:sp>
            <p:nvSpPr>
              <p:cNvPr id="337" name="직사각형">
                <a:extLst>
                  <a:ext uri="{FF2B5EF4-FFF2-40B4-BE49-F238E27FC236}">
                    <a16:creationId xmlns:a16="http://schemas.microsoft.com/office/drawing/2014/main" id="{6C30D9BC-FB77-4445-9180-BF165D49531B}"/>
                  </a:ext>
                </a:extLst>
              </p:cNvPr>
              <p:cNvSpPr/>
              <p:nvPr/>
            </p:nvSpPr>
            <p:spPr>
              <a:xfrm>
                <a:off x="-1" y="-1"/>
                <a:ext cx="1924958" cy="468485"/>
              </a:xfrm>
              <a:prstGeom prst="rect">
                <a:avLst/>
              </a:prstGeom>
              <a:solidFill>
                <a:srgbClr val="FFFFFF"/>
              </a:solidFill>
              <a:ln w="19050" cap="flat">
                <a:solidFill>
                  <a:srgbClr val="40404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 sz="18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1200"/>
              </a:p>
            </p:txBody>
          </p:sp>
          <p:sp>
            <p:nvSpPr>
              <p:cNvPr id="338" name="상담신청 내역">
                <a:extLst>
                  <a:ext uri="{FF2B5EF4-FFF2-40B4-BE49-F238E27FC236}">
                    <a16:creationId xmlns:a16="http://schemas.microsoft.com/office/drawing/2014/main" id="{F9DE412B-BA37-453C-BC47-4032803087A9}"/>
                  </a:ext>
                </a:extLst>
              </p:cNvPr>
              <p:cNvSpPr txBox="1"/>
              <p:nvPr/>
            </p:nvSpPr>
            <p:spPr>
              <a:xfrm>
                <a:off x="105488" y="18897"/>
                <a:ext cx="1713981" cy="43068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noAutofit/>
              </a:bodyPr>
              <a:lstStyle>
                <a:lvl1pPr defTabSz="914400">
                  <a:defRPr sz="1600">
                    <a:solidFill>
                      <a:srgbClr val="000000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lvl1pPr>
              </a:lstStyle>
              <a:p>
                <a:r>
                  <a:rPr sz="1400"/>
                  <a:t>상담신청 내역</a:t>
                </a:r>
              </a:p>
            </p:txBody>
          </p:sp>
        </p:grpSp>
        <p:grpSp>
          <p:nvGrpSpPr>
            <p:cNvPr id="324" name="순서도: 처리 161">
              <a:extLst>
                <a:ext uri="{FF2B5EF4-FFF2-40B4-BE49-F238E27FC236}">
                  <a16:creationId xmlns:a16="http://schemas.microsoft.com/office/drawing/2014/main" id="{92003C0B-56E6-48B1-B2F5-FFA3DD02AC58}"/>
                </a:ext>
              </a:extLst>
            </p:cNvPr>
            <p:cNvGrpSpPr/>
            <p:nvPr/>
          </p:nvGrpSpPr>
          <p:grpSpPr>
            <a:xfrm>
              <a:off x="19826819" y="2873007"/>
              <a:ext cx="1924957" cy="468485"/>
              <a:chOff x="0" y="0"/>
              <a:chExt cx="1924956" cy="468483"/>
            </a:xfrm>
          </p:grpSpPr>
          <p:sp>
            <p:nvSpPr>
              <p:cNvPr id="335" name="직사각형">
                <a:extLst>
                  <a:ext uri="{FF2B5EF4-FFF2-40B4-BE49-F238E27FC236}">
                    <a16:creationId xmlns:a16="http://schemas.microsoft.com/office/drawing/2014/main" id="{E0290ED3-2870-40B2-B31D-815AA9E91DA1}"/>
                  </a:ext>
                </a:extLst>
              </p:cNvPr>
              <p:cNvSpPr/>
              <p:nvPr/>
            </p:nvSpPr>
            <p:spPr>
              <a:xfrm>
                <a:off x="-1" y="-1"/>
                <a:ext cx="1924958" cy="468485"/>
              </a:xfrm>
              <a:prstGeom prst="rect">
                <a:avLst/>
              </a:prstGeom>
              <a:solidFill>
                <a:srgbClr val="FFFFFF"/>
              </a:solidFill>
              <a:ln w="19050" cap="flat">
                <a:solidFill>
                  <a:srgbClr val="40404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 sz="18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1200"/>
              </a:p>
            </p:txBody>
          </p:sp>
          <p:sp>
            <p:nvSpPr>
              <p:cNvPr id="336" name="스토어등록">
                <a:extLst>
                  <a:ext uri="{FF2B5EF4-FFF2-40B4-BE49-F238E27FC236}">
                    <a16:creationId xmlns:a16="http://schemas.microsoft.com/office/drawing/2014/main" id="{9DEF40C4-76A7-43BC-ABEC-A4193F42297A}"/>
                  </a:ext>
                </a:extLst>
              </p:cNvPr>
              <p:cNvSpPr txBox="1"/>
              <p:nvPr/>
            </p:nvSpPr>
            <p:spPr>
              <a:xfrm>
                <a:off x="105488" y="37815"/>
                <a:ext cx="1713981" cy="39285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noAutofit/>
              </a:bodyPr>
              <a:lstStyle>
                <a:lvl1pPr defTabSz="914400">
                  <a:defRPr sz="1600">
                    <a:solidFill>
                      <a:srgbClr val="000000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lvl1pPr>
              </a:lstStyle>
              <a:p>
                <a:r>
                  <a:rPr sz="1400"/>
                  <a:t>스토어등록</a:t>
                </a:r>
              </a:p>
            </p:txBody>
          </p:sp>
        </p:grpSp>
        <p:grpSp>
          <p:nvGrpSpPr>
            <p:cNvPr id="325" name="순서도: 처리 171">
              <a:extLst>
                <a:ext uri="{FF2B5EF4-FFF2-40B4-BE49-F238E27FC236}">
                  <a16:creationId xmlns:a16="http://schemas.microsoft.com/office/drawing/2014/main" id="{4BF2C215-5EFC-459E-AE26-93826BA75CA5}"/>
                </a:ext>
              </a:extLst>
            </p:cNvPr>
            <p:cNvGrpSpPr/>
            <p:nvPr/>
          </p:nvGrpSpPr>
          <p:grpSpPr>
            <a:xfrm>
              <a:off x="19831499" y="3429572"/>
              <a:ext cx="1924958" cy="468485"/>
              <a:chOff x="0" y="0"/>
              <a:chExt cx="1924956" cy="468483"/>
            </a:xfrm>
          </p:grpSpPr>
          <p:sp>
            <p:nvSpPr>
              <p:cNvPr id="333" name="직사각형">
                <a:extLst>
                  <a:ext uri="{FF2B5EF4-FFF2-40B4-BE49-F238E27FC236}">
                    <a16:creationId xmlns:a16="http://schemas.microsoft.com/office/drawing/2014/main" id="{A92611DE-2DF6-4027-AF6B-DA6CF641D5F2}"/>
                  </a:ext>
                </a:extLst>
              </p:cNvPr>
              <p:cNvSpPr/>
              <p:nvPr/>
            </p:nvSpPr>
            <p:spPr>
              <a:xfrm>
                <a:off x="-1" y="-1"/>
                <a:ext cx="1924958" cy="468485"/>
              </a:xfrm>
              <a:prstGeom prst="rect">
                <a:avLst/>
              </a:prstGeom>
              <a:solidFill>
                <a:srgbClr val="FFFFFF"/>
              </a:solidFill>
              <a:ln w="19050" cap="flat">
                <a:solidFill>
                  <a:srgbClr val="40404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 sz="18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1200"/>
              </a:p>
            </p:txBody>
          </p:sp>
          <p:sp>
            <p:nvSpPr>
              <p:cNvPr id="334" name="이벤트 등록">
                <a:extLst>
                  <a:ext uri="{FF2B5EF4-FFF2-40B4-BE49-F238E27FC236}">
                    <a16:creationId xmlns:a16="http://schemas.microsoft.com/office/drawing/2014/main" id="{C356CE88-FAEF-43FD-AF56-CF5C655D7266}"/>
                  </a:ext>
                </a:extLst>
              </p:cNvPr>
              <p:cNvSpPr txBox="1"/>
              <p:nvPr/>
            </p:nvSpPr>
            <p:spPr>
              <a:xfrm>
                <a:off x="105488" y="18897"/>
                <a:ext cx="1713981" cy="43068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noAutofit/>
              </a:bodyPr>
              <a:lstStyle>
                <a:lvl1pPr defTabSz="914400">
                  <a:defRPr sz="1600">
                    <a:solidFill>
                      <a:srgbClr val="000000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lvl1pPr>
              </a:lstStyle>
              <a:p>
                <a:r>
                  <a:rPr sz="1400"/>
                  <a:t>이벤트 등록</a:t>
                </a:r>
              </a:p>
            </p:txBody>
          </p:sp>
        </p:grpSp>
        <p:grpSp>
          <p:nvGrpSpPr>
            <p:cNvPr id="326" name="순서도: 처리 173">
              <a:extLst>
                <a:ext uri="{FF2B5EF4-FFF2-40B4-BE49-F238E27FC236}">
                  <a16:creationId xmlns:a16="http://schemas.microsoft.com/office/drawing/2014/main" id="{05C6A187-327B-488C-A6C3-71DAB9A65EB5}"/>
                </a:ext>
              </a:extLst>
            </p:cNvPr>
            <p:cNvGrpSpPr/>
            <p:nvPr/>
          </p:nvGrpSpPr>
          <p:grpSpPr>
            <a:xfrm>
              <a:off x="19831499" y="3981466"/>
              <a:ext cx="1924958" cy="468485"/>
              <a:chOff x="0" y="0"/>
              <a:chExt cx="1924956" cy="468483"/>
            </a:xfrm>
          </p:grpSpPr>
          <p:sp>
            <p:nvSpPr>
              <p:cNvPr id="331" name="직사각형">
                <a:extLst>
                  <a:ext uri="{FF2B5EF4-FFF2-40B4-BE49-F238E27FC236}">
                    <a16:creationId xmlns:a16="http://schemas.microsoft.com/office/drawing/2014/main" id="{970FA583-A2D8-481E-AE87-22D8F7F1D6EA}"/>
                  </a:ext>
                </a:extLst>
              </p:cNvPr>
              <p:cNvSpPr/>
              <p:nvPr/>
            </p:nvSpPr>
            <p:spPr>
              <a:xfrm>
                <a:off x="-1" y="-1"/>
                <a:ext cx="1924958" cy="468485"/>
              </a:xfrm>
              <a:prstGeom prst="rect">
                <a:avLst/>
              </a:prstGeom>
              <a:solidFill>
                <a:srgbClr val="FFFFFF"/>
              </a:solidFill>
              <a:ln w="19050" cap="flat">
                <a:solidFill>
                  <a:srgbClr val="40404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 sz="18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1200"/>
              </a:p>
            </p:txBody>
          </p:sp>
          <p:sp>
            <p:nvSpPr>
              <p:cNvPr id="332" name="공지사항 등록">
                <a:extLst>
                  <a:ext uri="{FF2B5EF4-FFF2-40B4-BE49-F238E27FC236}">
                    <a16:creationId xmlns:a16="http://schemas.microsoft.com/office/drawing/2014/main" id="{0DA161A3-0FEC-4BFE-AC07-D124546D16F0}"/>
                  </a:ext>
                </a:extLst>
              </p:cNvPr>
              <p:cNvSpPr txBox="1"/>
              <p:nvPr/>
            </p:nvSpPr>
            <p:spPr>
              <a:xfrm>
                <a:off x="105488" y="18897"/>
                <a:ext cx="1713981" cy="43068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noAutofit/>
              </a:bodyPr>
              <a:lstStyle>
                <a:lvl1pPr defTabSz="914400">
                  <a:defRPr sz="1600">
                    <a:solidFill>
                      <a:srgbClr val="000000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lvl1pPr>
              </a:lstStyle>
              <a:p>
                <a:r>
                  <a:rPr sz="1400"/>
                  <a:t>공지사항 등록</a:t>
                </a:r>
              </a:p>
            </p:txBody>
          </p:sp>
        </p:grpSp>
        <p:grpSp>
          <p:nvGrpSpPr>
            <p:cNvPr id="327" name="순서도: 처리 183">
              <a:extLst>
                <a:ext uri="{FF2B5EF4-FFF2-40B4-BE49-F238E27FC236}">
                  <a16:creationId xmlns:a16="http://schemas.microsoft.com/office/drawing/2014/main" id="{8F5EC818-D0F1-48D8-AC28-899A842B9174}"/>
                </a:ext>
              </a:extLst>
            </p:cNvPr>
            <p:cNvGrpSpPr/>
            <p:nvPr/>
          </p:nvGrpSpPr>
          <p:grpSpPr>
            <a:xfrm>
              <a:off x="19826819" y="4533359"/>
              <a:ext cx="1924957" cy="468485"/>
              <a:chOff x="0" y="0"/>
              <a:chExt cx="1924956" cy="468483"/>
            </a:xfrm>
          </p:grpSpPr>
          <p:sp>
            <p:nvSpPr>
              <p:cNvPr id="329" name="직사각형">
                <a:extLst>
                  <a:ext uri="{FF2B5EF4-FFF2-40B4-BE49-F238E27FC236}">
                    <a16:creationId xmlns:a16="http://schemas.microsoft.com/office/drawing/2014/main" id="{18A87598-F111-48E7-A4ED-85B37A51B4AA}"/>
                  </a:ext>
                </a:extLst>
              </p:cNvPr>
              <p:cNvSpPr/>
              <p:nvPr/>
            </p:nvSpPr>
            <p:spPr>
              <a:xfrm>
                <a:off x="-1" y="-1"/>
                <a:ext cx="1924958" cy="468485"/>
              </a:xfrm>
              <a:prstGeom prst="rect">
                <a:avLst/>
              </a:prstGeom>
              <a:solidFill>
                <a:srgbClr val="FFFFFF"/>
              </a:solidFill>
              <a:ln w="19050" cap="flat">
                <a:solidFill>
                  <a:srgbClr val="40404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 sz="18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1200"/>
              </a:p>
            </p:txBody>
          </p:sp>
          <p:sp>
            <p:nvSpPr>
              <p:cNvPr id="330" name="시공사례 등록">
                <a:extLst>
                  <a:ext uri="{FF2B5EF4-FFF2-40B4-BE49-F238E27FC236}">
                    <a16:creationId xmlns:a16="http://schemas.microsoft.com/office/drawing/2014/main" id="{673FF07B-FBB3-4530-A8CF-D91041BF7957}"/>
                  </a:ext>
                </a:extLst>
              </p:cNvPr>
              <p:cNvSpPr txBox="1"/>
              <p:nvPr/>
            </p:nvSpPr>
            <p:spPr>
              <a:xfrm>
                <a:off x="105488" y="18897"/>
                <a:ext cx="1713981" cy="43068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noAutofit/>
              </a:bodyPr>
              <a:lstStyle>
                <a:lvl1pPr defTabSz="914400">
                  <a:defRPr sz="1600">
                    <a:solidFill>
                      <a:srgbClr val="000000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lvl1pPr>
              </a:lstStyle>
              <a:p>
                <a:r>
                  <a:rPr sz="1400"/>
                  <a:t>시공사례 등록</a:t>
                </a:r>
              </a:p>
            </p:txBody>
          </p:sp>
        </p:grpSp>
        <p:sp>
          <p:nvSpPr>
            <p:cNvPr id="328" name="연결선: 꺾임 257">
              <a:extLst>
                <a:ext uri="{FF2B5EF4-FFF2-40B4-BE49-F238E27FC236}">
                  <a16:creationId xmlns:a16="http://schemas.microsoft.com/office/drawing/2014/main" id="{6F2E0196-CAE4-40F1-94BD-9FB64451C7F9}"/>
                </a:ext>
              </a:extLst>
            </p:cNvPr>
            <p:cNvSpPr/>
            <p:nvPr/>
          </p:nvSpPr>
          <p:spPr>
            <a:xfrm>
              <a:off x="17482820" y="1840229"/>
              <a:ext cx="3309620" cy="3314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0" y="0"/>
                  </a:lnTo>
                  <a:lnTo>
                    <a:pt x="21600" y="0"/>
                  </a:lnTo>
                  <a:lnTo>
                    <a:pt x="21600" y="21600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/>
            <a:lstStyle/>
            <a:p>
              <a:endParaRPr sz="2000"/>
            </a:p>
          </p:txBody>
        </p:sp>
      </p:grpSp>
      <p:cxnSp>
        <p:nvCxnSpPr>
          <p:cNvPr id="3" name="직선 연결선 2"/>
          <p:cNvCxnSpPr/>
          <p:nvPr/>
        </p:nvCxnSpPr>
        <p:spPr>
          <a:xfrm>
            <a:off x="3048268" y="2476500"/>
            <a:ext cx="287611" cy="44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2" name="직선 연결선 163">
            <a:extLst>
              <a:ext uri="{FF2B5EF4-FFF2-40B4-BE49-F238E27FC236}">
                <a16:creationId xmlns:a16="http://schemas.microsoft.com/office/drawing/2014/main" id="{E42B068D-76C6-434E-B095-E98AAA740D92}"/>
              </a:ext>
            </a:extLst>
          </p:cNvPr>
          <p:cNvSpPr/>
          <p:nvPr/>
        </p:nvSpPr>
        <p:spPr>
          <a:xfrm>
            <a:off x="6754789" y="6679855"/>
            <a:ext cx="516931" cy="1"/>
          </a:xfrm>
          <a:prstGeom prst="line">
            <a:avLst/>
          </a:prstGeom>
          <a:noFill/>
          <a:ln w="9525" cap="flat">
            <a:solidFill>
              <a:srgbClr val="000000"/>
            </a:solidFill>
            <a:prstDash val="solid"/>
            <a:round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algn="l" defTabSz="914400">
              <a:defRPr sz="1800">
                <a:solidFill>
                  <a:srgbClr val="000000"/>
                </a:solidFill>
                <a:latin typeface="맑은 고딕"/>
                <a:ea typeface="맑은 고딕"/>
                <a:cs typeface="맑은 고딕"/>
                <a:sym typeface="맑은 고딕"/>
              </a:defRPr>
            </a:pPr>
            <a:endParaRPr sz="1200"/>
          </a:p>
        </p:txBody>
      </p:sp>
      <p:sp>
        <p:nvSpPr>
          <p:cNvPr id="183" name="직선 연결선 163">
            <a:extLst>
              <a:ext uri="{FF2B5EF4-FFF2-40B4-BE49-F238E27FC236}">
                <a16:creationId xmlns:a16="http://schemas.microsoft.com/office/drawing/2014/main" id="{E42B068D-76C6-434E-B095-E98AAA740D92}"/>
              </a:ext>
            </a:extLst>
          </p:cNvPr>
          <p:cNvSpPr/>
          <p:nvPr/>
        </p:nvSpPr>
        <p:spPr>
          <a:xfrm>
            <a:off x="6751955" y="6214118"/>
            <a:ext cx="516931" cy="1"/>
          </a:xfrm>
          <a:prstGeom prst="line">
            <a:avLst/>
          </a:prstGeom>
          <a:noFill/>
          <a:ln w="9525" cap="flat">
            <a:solidFill>
              <a:srgbClr val="000000"/>
            </a:solidFill>
            <a:prstDash val="solid"/>
            <a:round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algn="l" defTabSz="914400">
              <a:defRPr sz="1800">
                <a:solidFill>
                  <a:srgbClr val="000000"/>
                </a:solidFill>
                <a:latin typeface="맑은 고딕"/>
                <a:ea typeface="맑은 고딕"/>
                <a:cs typeface="맑은 고딕"/>
                <a:sym typeface="맑은 고딕"/>
              </a:defRPr>
            </a:pPr>
            <a:endParaRPr sz="1200"/>
          </a:p>
        </p:txBody>
      </p:sp>
      <p:sp>
        <p:nvSpPr>
          <p:cNvPr id="184" name="직선 연결선 163">
            <a:extLst>
              <a:ext uri="{FF2B5EF4-FFF2-40B4-BE49-F238E27FC236}">
                <a16:creationId xmlns:a16="http://schemas.microsoft.com/office/drawing/2014/main" id="{E42B068D-76C6-434E-B095-E98AAA740D92}"/>
              </a:ext>
            </a:extLst>
          </p:cNvPr>
          <p:cNvSpPr/>
          <p:nvPr/>
        </p:nvSpPr>
        <p:spPr>
          <a:xfrm flipV="1">
            <a:off x="5018247" y="6212036"/>
            <a:ext cx="1" cy="965312"/>
          </a:xfrm>
          <a:prstGeom prst="line">
            <a:avLst/>
          </a:prstGeom>
          <a:noFill/>
          <a:ln w="9525" cap="flat">
            <a:solidFill>
              <a:srgbClr val="000000"/>
            </a:solidFill>
            <a:prstDash val="solid"/>
            <a:round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algn="l" defTabSz="914400">
              <a:defRPr sz="1800">
                <a:solidFill>
                  <a:srgbClr val="000000"/>
                </a:solidFill>
                <a:latin typeface="맑은 고딕"/>
                <a:ea typeface="맑은 고딕"/>
                <a:cs typeface="맑은 고딕"/>
                <a:sym typeface="맑은 고딕"/>
              </a:defRPr>
            </a:pPr>
            <a:endParaRPr sz="1200"/>
          </a:p>
        </p:txBody>
      </p:sp>
      <p:sp>
        <p:nvSpPr>
          <p:cNvPr id="185" name="직선 연결선 163">
            <a:extLst>
              <a:ext uri="{FF2B5EF4-FFF2-40B4-BE49-F238E27FC236}">
                <a16:creationId xmlns:a16="http://schemas.microsoft.com/office/drawing/2014/main" id="{E42B068D-76C6-434E-B095-E98AAA740D92}"/>
              </a:ext>
            </a:extLst>
          </p:cNvPr>
          <p:cNvSpPr/>
          <p:nvPr/>
        </p:nvSpPr>
        <p:spPr>
          <a:xfrm>
            <a:off x="5028989" y="6214119"/>
            <a:ext cx="248783" cy="0"/>
          </a:xfrm>
          <a:prstGeom prst="line">
            <a:avLst/>
          </a:prstGeom>
          <a:noFill/>
          <a:ln w="9525" cap="flat">
            <a:solidFill>
              <a:srgbClr val="000000"/>
            </a:solidFill>
            <a:prstDash val="solid"/>
            <a:round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algn="l" defTabSz="914400">
              <a:defRPr sz="1800">
                <a:solidFill>
                  <a:srgbClr val="000000"/>
                </a:solidFill>
                <a:latin typeface="맑은 고딕"/>
                <a:ea typeface="맑은 고딕"/>
                <a:cs typeface="맑은 고딕"/>
                <a:sym typeface="맑은 고딕"/>
              </a:defRPr>
            </a:pPr>
            <a:endParaRPr sz="1200"/>
          </a:p>
        </p:txBody>
      </p:sp>
      <p:sp>
        <p:nvSpPr>
          <p:cNvPr id="186" name="직선 연결선 163">
            <a:extLst>
              <a:ext uri="{FF2B5EF4-FFF2-40B4-BE49-F238E27FC236}">
                <a16:creationId xmlns:a16="http://schemas.microsoft.com/office/drawing/2014/main" id="{E42B068D-76C6-434E-B095-E98AAA740D92}"/>
              </a:ext>
            </a:extLst>
          </p:cNvPr>
          <p:cNvSpPr/>
          <p:nvPr/>
        </p:nvSpPr>
        <p:spPr>
          <a:xfrm>
            <a:off x="5028989" y="7177348"/>
            <a:ext cx="248783" cy="0"/>
          </a:xfrm>
          <a:prstGeom prst="line">
            <a:avLst/>
          </a:prstGeom>
          <a:noFill/>
          <a:ln w="9525" cap="flat">
            <a:solidFill>
              <a:srgbClr val="000000"/>
            </a:solidFill>
            <a:prstDash val="solid"/>
            <a:round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algn="l" defTabSz="914400">
              <a:defRPr sz="1800">
                <a:solidFill>
                  <a:srgbClr val="000000"/>
                </a:solidFill>
                <a:latin typeface="맑은 고딕"/>
                <a:ea typeface="맑은 고딕"/>
                <a:cs typeface="맑은 고딕"/>
                <a:sym typeface="맑은 고딕"/>
              </a:defRPr>
            </a:pPr>
            <a:endParaRPr sz="1200"/>
          </a:p>
        </p:txBody>
      </p:sp>
      <p:sp>
        <p:nvSpPr>
          <p:cNvPr id="187" name="직선 연결선 163">
            <a:extLst>
              <a:ext uri="{FF2B5EF4-FFF2-40B4-BE49-F238E27FC236}">
                <a16:creationId xmlns:a16="http://schemas.microsoft.com/office/drawing/2014/main" id="{E42B068D-76C6-434E-B095-E98AAA740D92}"/>
              </a:ext>
            </a:extLst>
          </p:cNvPr>
          <p:cNvSpPr/>
          <p:nvPr/>
        </p:nvSpPr>
        <p:spPr>
          <a:xfrm flipH="1">
            <a:off x="14478000" y="1991778"/>
            <a:ext cx="0" cy="123851"/>
          </a:xfrm>
          <a:prstGeom prst="line">
            <a:avLst/>
          </a:prstGeom>
          <a:noFill/>
          <a:ln w="9525" cap="flat">
            <a:solidFill>
              <a:srgbClr val="000000"/>
            </a:solidFill>
            <a:prstDash val="solid"/>
            <a:round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algn="l" defTabSz="914400">
              <a:defRPr sz="1800">
                <a:solidFill>
                  <a:srgbClr val="000000"/>
                </a:solidFill>
                <a:latin typeface="맑은 고딕"/>
                <a:ea typeface="맑은 고딕"/>
                <a:cs typeface="맑은 고딕"/>
                <a:sym typeface="맑은 고딕"/>
              </a:defRPr>
            </a:pPr>
            <a:endParaRPr sz="1200"/>
          </a:p>
        </p:txBody>
      </p:sp>
      <p:sp>
        <p:nvSpPr>
          <p:cNvPr id="188" name="직선 연결선 272">
            <a:extLst>
              <a:ext uri="{FF2B5EF4-FFF2-40B4-BE49-F238E27FC236}">
                <a16:creationId xmlns:a16="http://schemas.microsoft.com/office/drawing/2014/main" id="{A494F1F0-673D-4E49-97D3-0E106D6C38C7}"/>
              </a:ext>
            </a:extLst>
          </p:cNvPr>
          <p:cNvSpPr/>
          <p:nvPr/>
        </p:nvSpPr>
        <p:spPr>
          <a:xfrm>
            <a:off x="11339861" y="4816191"/>
            <a:ext cx="526663" cy="0"/>
          </a:xfrm>
          <a:prstGeom prst="line">
            <a:avLst/>
          </a:prstGeom>
          <a:noFill/>
          <a:ln w="9525" cap="flat">
            <a:solidFill>
              <a:srgbClr val="000000"/>
            </a:solidFill>
            <a:prstDash val="solid"/>
            <a:round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algn="l" defTabSz="914400">
              <a:defRPr sz="1800">
                <a:solidFill>
                  <a:srgbClr val="000000"/>
                </a:solidFill>
                <a:latin typeface="맑은 고딕"/>
                <a:ea typeface="맑은 고딕"/>
                <a:cs typeface="맑은 고딕"/>
                <a:sym typeface="맑은 고딕"/>
              </a:defRPr>
            </a:pPr>
            <a:endParaRPr sz="1200"/>
          </a:p>
        </p:txBody>
      </p:sp>
      <p:sp>
        <p:nvSpPr>
          <p:cNvPr id="189" name="직선 연결선 18">
            <a:extLst>
              <a:ext uri="{FF2B5EF4-FFF2-40B4-BE49-F238E27FC236}">
                <a16:creationId xmlns:a16="http://schemas.microsoft.com/office/drawing/2014/main" id="{3F68EDDB-574A-4EB7-B9A5-CF525A7A4797}"/>
              </a:ext>
            </a:extLst>
          </p:cNvPr>
          <p:cNvSpPr/>
          <p:nvPr/>
        </p:nvSpPr>
        <p:spPr>
          <a:xfrm>
            <a:off x="11529319" y="6439942"/>
            <a:ext cx="507347" cy="1"/>
          </a:xfrm>
          <a:prstGeom prst="line">
            <a:avLst/>
          </a:prstGeom>
          <a:noFill/>
          <a:ln w="9525" cap="flat">
            <a:solidFill>
              <a:srgbClr val="000000"/>
            </a:solidFill>
            <a:prstDash val="solid"/>
            <a:round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algn="l" defTabSz="914400">
              <a:defRPr sz="1800">
                <a:solidFill>
                  <a:srgbClr val="000000"/>
                </a:solidFill>
                <a:latin typeface="맑은 고딕"/>
                <a:ea typeface="맑은 고딕"/>
                <a:cs typeface="맑은 고딕"/>
                <a:sym typeface="맑은 고딕"/>
              </a:defRPr>
            </a:pPr>
            <a:endParaRPr sz="1200"/>
          </a:p>
        </p:txBody>
      </p:sp>
      <p:sp>
        <p:nvSpPr>
          <p:cNvPr id="190" name="직선 연결선 18">
            <a:extLst>
              <a:ext uri="{FF2B5EF4-FFF2-40B4-BE49-F238E27FC236}">
                <a16:creationId xmlns:a16="http://schemas.microsoft.com/office/drawing/2014/main" id="{3F68EDDB-574A-4EB7-B9A5-CF525A7A4797}"/>
              </a:ext>
            </a:extLst>
          </p:cNvPr>
          <p:cNvSpPr/>
          <p:nvPr/>
        </p:nvSpPr>
        <p:spPr>
          <a:xfrm>
            <a:off x="7275776" y="4575385"/>
            <a:ext cx="507347" cy="1"/>
          </a:xfrm>
          <a:prstGeom prst="line">
            <a:avLst/>
          </a:prstGeom>
          <a:noFill/>
          <a:ln w="9525" cap="flat">
            <a:solidFill>
              <a:srgbClr val="000000"/>
            </a:solidFill>
            <a:prstDash val="solid"/>
            <a:round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algn="l" defTabSz="914400">
              <a:defRPr sz="1800">
                <a:solidFill>
                  <a:srgbClr val="000000"/>
                </a:solidFill>
                <a:latin typeface="맑은 고딕"/>
                <a:ea typeface="맑은 고딕"/>
                <a:cs typeface="맑은 고딕"/>
                <a:sym typeface="맑은 고딕"/>
              </a:defRPr>
            </a:pPr>
            <a:endParaRPr sz="1200"/>
          </a:p>
        </p:txBody>
      </p:sp>
      <p:sp>
        <p:nvSpPr>
          <p:cNvPr id="191" name="직선 연결선 18">
            <a:extLst>
              <a:ext uri="{FF2B5EF4-FFF2-40B4-BE49-F238E27FC236}">
                <a16:creationId xmlns:a16="http://schemas.microsoft.com/office/drawing/2014/main" id="{3F68EDDB-574A-4EB7-B9A5-CF525A7A4797}"/>
              </a:ext>
            </a:extLst>
          </p:cNvPr>
          <p:cNvSpPr/>
          <p:nvPr/>
        </p:nvSpPr>
        <p:spPr>
          <a:xfrm>
            <a:off x="7252711" y="5065261"/>
            <a:ext cx="507347" cy="1"/>
          </a:xfrm>
          <a:prstGeom prst="line">
            <a:avLst/>
          </a:prstGeom>
          <a:noFill/>
          <a:ln w="9525" cap="flat">
            <a:solidFill>
              <a:srgbClr val="000000"/>
            </a:solidFill>
            <a:prstDash val="solid"/>
            <a:round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algn="l" defTabSz="914400">
              <a:defRPr sz="1800">
                <a:solidFill>
                  <a:srgbClr val="000000"/>
                </a:solidFill>
                <a:latin typeface="맑은 고딕"/>
                <a:ea typeface="맑은 고딕"/>
                <a:cs typeface="맑은 고딕"/>
                <a:sym typeface="맑은 고딕"/>
              </a:defRPr>
            </a:pPr>
            <a:endParaRPr sz="1200"/>
          </a:p>
        </p:txBody>
      </p:sp>
      <p:sp>
        <p:nvSpPr>
          <p:cNvPr id="192" name="직선 연결선 18">
            <a:extLst>
              <a:ext uri="{FF2B5EF4-FFF2-40B4-BE49-F238E27FC236}">
                <a16:creationId xmlns:a16="http://schemas.microsoft.com/office/drawing/2014/main" id="{3F68EDDB-574A-4EB7-B9A5-CF525A7A4797}"/>
              </a:ext>
            </a:extLst>
          </p:cNvPr>
          <p:cNvSpPr/>
          <p:nvPr/>
        </p:nvSpPr>
        <p:spPr>
          <a:xfrm flipV="1">
            <a:off x="7072464" y="3819348"/>
            <a:ext cx="192134" cy="5883"/>
          </a:xfrm>
          <a:prstGeom prst="line">
            <a:avLst/>
          </a:prstGeom>
          <a:noFill/>
          <a:ln w="9525" cap="flat">
            <a:solidFill>
              <a:srgbClr val="000000"/>
            </a:solidFill>
            <a:prstDash val="solid"/>
            <a:round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algn="l" defTabSz="914400">
              <a:defRPr sz="1800">
                <a:solidFill>
                  <a:srgbClr val="000000"/>
                </a:solidFill>
                <a:latin typeface="맑은 고딕"/>
                <a:ea typeface="맑은 고딕"/>
                <a:cs typeface="맑은 고딕"/>
                <a:sym typeface="맑은 고딕"/>
              </a:defRPr>
            </a:pPr>
            <a:endParaRPr sz="1200"/>
          </a:p>
        </p:txBody>
      </p:sp>
      <p:sp>
        <p:nvSpPr>
          <p:cNvPr id="194" name="직선 연결선 163">
            <a:extLst>
              <a:ext uri="{FF2B5EF4-FFF2-40B4-BE49-F238E27FC236}">
                <a16:creationId xmlns:a16="http://schemas.microsoft.com/office/drawing/2014/main" id="{E42B068D-76C6-434E-B095-E98AAA740D92}"/>
              </a:ext>
            </a:extLst>
          </p:cNvPr>
          <p:cNvSpPr/>
          <p:nvPr/>
        </p:nvSpPr>
        <p:spPr>
          <a:xfrm flipH="1">
            <a:off x="13234613" y="2741350"/>
            <a:ext cx="0" cy="136264"/>
          </a:xfrm>
          <a:prstGeom prst="line">
            <a:avLst/>
          </a:prstGeom>
          <a:noFill/>
          <a:ln w="9525" cap="flat">
            <a:solidFill>
              <a:srgbClr val="000000"/>
            </a:solidFill>
            <a:prstDash val="solid"/>
            <a:round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algn="l" defTabSz="914400">
              <a:defRPr sz="1800">
                <a:solidFill>
                  <a:srgbClr val="000000"/>
                </a:solidFill>
                <a:latin typeface="맑은 고딕"/>
                <a:ea typeface="맑은 고딕"/>
                <a:cs typeface="맑은 고딕"/>
                <a:sym typeface="맑은 고딕"/>
              </a:defRPr>
            </a:pPr>
            <a:endParaRPr sz="1200"/>
          </a:p>
        </p:txBody>
      </p:sp>
      <p:sp>
        <p:nvSpPr>
          <p:cNvPr id="195" name="직선 연결선 163">
            <a:extLst>
              <a:ext uri="{FF2B5EF4-FFF2-40B4-BE49-F238E27FC236}">
                <a16:creationId xmlns:a16="http://schemas.microsoft.com/office/drawing/2014/main" id="{E42B068D-76C6-434E-B095-E98AAA740D92}"/>
              </a:ext>
            </a:extLst>
          </p:cNvPr>
          <p:cNvSpPr/>
          <p:nvPr/>
        </p:nvSpPr>
        <p:spPr>
          <a:xfrm flipH="1">
            <a:off x="15734342" y="2741350"/>
            <a:ext cx="0" cy="136264"/>
          </a:xfrm>
          <a:prstGeom prst="line">
            <a:avLst/>
          </a:prstGeom>
          <a:noFill/>
          <a:ln w="9525" cap="flat">
            <a:solidFill>
              <a:srgbClr val="000000"/>
            </a:solidFill>
            <a:prstDash val="solid"/>
            <a:round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algn="l" defTabSz="914400">
              <a:defRPr sz="1800">
                <a:solidFill>
                  <a:srgbClr val="000000"/>
                </a:solidFill>
                <a:latin typeface="맑은 고딕"/>
                <a:ea typeface="맑은 고딕"/>
                <a:cs typeface="맑은 고딕"/>
                <a:sym typeface="맑은 고딕"/>
              </a:defRPr>
            </a:pPr>
            <a:endParaRPr sz="12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16B37A13-25BC-470E-96BE-AF6BC9EADC02}"/>
              </a:ext>
            </a:extLst>
          </p:cNvPr>
          <p:cNvSpPr txBox="1"/>
          <p:nvPr/>
        </p:nvSpPr>
        <p:spPr>
          <a:xfrm>
            <a:off x="0" y="320882"/>
            <a:ext cx="4038600" cy="461665"/>
          </a:xfrm>
          <a:prstGeom prst="rect">
            <a:avLst/>
          </a:prstGeom>
          <a:solidFill>
            <a:srgbClr val="E4E0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rgbClr val="804318"/>
                </a:solidFill>
              </a:rPr>
              <a:t>서비스 대표기능 소개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A476320-9568-404E-8D9B-83CEAE5D5A20}"/>
              </a:ext>
            </a:extLst>
          </p:cNvPr>
          <p:cNvSpPr txBox="1"/>
          <p:nvPr/>
        </p:nvSpPr>
        <p:spPr>
          <a:xfrm>
            <a:off x="16916400" y="320882"/>
            <a:ext cx="461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804318"/>
                </a:solidFill>
              </a:rPr>
              <a:t>04</a:t>
            </a:r>
            <a:endParaRPr lang="ko-KR" altLang="en-US" dirty="0">
              <a:solidFill>
                <a:srgbClr val="804318"/>
              </a:solidFill>
            </a:endParaRPr>
          </a:p>
        </p:txBody>
      </p:sp>
      <p:pic>
        <p:nvPicPr>
          <p:cNvPr id="6" name="스토어.png" descr="스토어.png">
            <a:extLst>
              <a:ext uri="{FF2B5EF4-FFF2-40B4-BE49-F238E27FC236}">
                <a16:creationId xmlns:a16="http://schemas.microsoft.com/office/drawing/2014/main" id="{F998672C-B846-49FC-AB84-58CD970D61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760" t="25907" r="8869" b="15200"/>
          <a:stretch/>
        </p:blipFill>
        <p:spPr>
          <a:xfrm>
            <a:off x="1752600" y="1083785"/>
            <a:ext cx="8001000" cy="9233028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1FD01EF-F1EC-4886-8BD4-889C6EC0EA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10078685"/>
            <a:ext cx="8001000" cy="238128"/>
          </a:xfrm>
          <a:prstGeom prst="rect">
            <a:avLst/>
          </a:prstGeom>
        </p:spPr>
      </p:pic>
      <p:grpSp>
        <p:nvGrpSpPr>
          <p:cNvPr id="16" name="그룹 1001">
            <a:extLst>
              <a:ext uri="{FF2B5EF4-FFF2-40B4-BE49-F238E27FC236}">
                <a16:creationId xmlns:a16="http://schemas.microsoft.com/office/drawing/2014/main" id="{55AC6A39-F312-4695-9DA6-EC44178C0796}"/>
              </a:ext>
            </a:extLst>
          </p:cNvPr>
          <p:cNvGrpSpPr/>
          <p:nvPr/>
        </p:nvGrpSpPr>
        <p:grpSpPr>
          <a:xfrm>
            <a:off x="11125201" y="1069377"/>
            <a:ext cx="6252920" cy="9217623"/>
            <a:chOff x="9142857" y="1068091"/>
            <a:chExt cx="8235264" cy="9217623"/>
          </a:xfrm>
        </p:grpSpPr>
        <p:pic>
          <p:nvPicPr>
            <p:cNvPr id="17" name="Object 2">
              <a:extLst>
                <a:ext uri="{FF2B5EF4-FFF2-40B4-BE49-F238E27FC236}">
                  <a16:creationId xmlns:a16="http://schemas.microsoft.com/office/drawing/2014/main" id="{C2B7DDDB-6517-49C2-B61B-97394BCCC64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42857" y="1068091"/>
              <a:ext cx="8235264" cy="9217623"/>
            </a:xfrm>
            <a:prstGeom prst="rect">
              <a:avLst/>
            </a:prstGeom>
          </p:spPr>
        </p:pic>
      </p:grp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D769FAAB-81F4-401B-B123-38079A2E09AE}"/>
              </a:ext>
            </a:extLst>
          </p:cNvPr>
          <p:cNvCxnSpPr/>
          <p:nvPr/>
        </p:nvCxnSpPr>
        <p:spPr>
          <a:xfrm flipH="1">
            <a:off x="1219200" y="1638300"/>
            <a:ext cx="83820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5" name="타원 14">
            <a:extLst>
              <a:ext uri="{FF2B5EF4-FFF2-40B4-BE49-F238E27FC236}">
                <a16:creationId xmlns:a16="http://schemas.microsoft.com/office/drawing/2014/main" id="{DEBE09F2-74BF-43CD-BF6C-EB1FC91FB183}"/>
              </a:ext>
            </a:extLst>
          </p:cNvPr>
          <p:cNvSpPr/>
          <p:nvPr/>
        </p:nvSpPr>
        <p:spPr>
          <a:xfrm>
            <a:off x="791640" y="1407467"/>
            <a:ext cx="452680" cy="461665"/>
          </a:xfrm>
          <a:prstGeom prst="ellipse">
            <a:avLst/>
          </a:prstGeom>
          <a:solidFill>
            <a:srgbClr val="A67B5C"/>
          </a:solidFill>
          <a:ln>
            <a:solidFill>
              <a:srgbClr val="7E421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/>
              <a:t>A</a:t>
            </a:r>
            <a:endParaRPr lang="ko-KR" altLang="en-US" sz="2000" dirty="0"/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FD76D9B4-7FE9-46ED-B996-031E13C29B0F}"/>
              </a:ext>
            </a:extLst>
          </p:cNvPr>
          <p:cNvCxnSpPr/>
          <p:nvPr/>
        </p:nvCxnSpPr>
        <p:spPr>
          <a:xfrm flipH="1">
            <a:off x="1247420" y="4000500"/>
            <a:ext cx="83820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2" name="타원 21">
            <a:extLst>
              <a:ext uri="{FF2B5EF4-FFF2-40B4-BE49-F238E27FC236}">
                <a16:creationId xmlns:a16="http://schemas.microsoft.com/office/drawing/2014/main" id="{6382CCD3-F390-4A4D-BFA1-6B0630CE7F19}"/>
              </a:ext>
            </a:extLst>
          </p:cNvPr>
          <p:cNvSpPr/>
          <p:nvPr/>
        </p:nvSpPr>
        <p:spPr>
          <a:xfrm>
            <a:off x="819860" y="3769667"/>
            <a:ext cx="452680" cy="461665"/>
          </a:xfrm>
          <a:prstGeom prst="ellipse">
            <a:avLst/>
          </a:prstGeom>
          <a:solidFill>
            <a:srgbClr val="A67B5C"/>
          </a:solidFill>
          <a:ln>
            <a:solidFill>
              <a:srgbClr val="7E421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/>
              <a:t>B</a:t>
            </a:r>
            <a:endParaRPr lang="ko-KR" altLang="en-US" sz="2000" dirty="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75E5AFD6-3612-4547-9C43-4251F22D8106}"/>
              </a:ext>
            </a:extLst>
          </p:cNvPr>
          <p:cNvSpPr/>
          <p:nvPr/>
        </p:nvSpPr>
        <p:spPr>
          <a:xfrm>
            <a:off x="819860" y="8458735"/>
            <a:ext cx="452680" cy="461665"/>
          </a:xfrm>
          <a:prstGeom prst="ellipse">
            <a:avLst/>
          </a:prstGeom>
          <a:solidFill>
            <a:srgbClr val="A67B5C"/>
          </a:solidFill>
          <a:ln>
            <a:solidFill>
              <a:srgbClr val="7E421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/>
              <a:t>C</a:t>
            </a:r>
            <a:endParaRPr lang="ko-KR" altLang="en-US" sz="2000" dirty="0"/>
          </a:p>
        </p:txBody>
      </p:sp>
      <p:cxnSp>
        <p:nvCxnSpPr>
          <p:cNvPr id="37" name="연결선: 꺾임 36">
            <a:extLst>
              <a:ext uri="{FF2B5EF4-FFF2-40B4-BE49-F238E27FC236}">
                <a16:creationId xmlns:a16="http://schemas.microsoft.com/office/drawing/2014/main" id="{21E6CD2F-9214-4106-8DBF-3E59543802EA}"/>
              </a:ext>
            </a:extLst>
          </p:cNvPr>
          <p:cNvCxnSpPr/>
          <p:nvPr/>
        </p:nvCxnSpPr>
        <p:spPr>
          <a:xfrm>
            <a:off x="1272540" y="8697189"/>
            <a:ext cx="2563420" cy="1500560"/>
          </a:xfrm>
          <a:prstGeom prst="bentConnector3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33FFD050-B182-4525-97F2-C66BB68900EF}"/>
              </a:ext>
            </a:extLst>
          </p:cNvPr>
          <p:cNvSpPr txBox="1"/>
          <p:nvPr/>
        </p:nvSpPr>
        <p:spPr>
          <a:xfrm>
            <a:off x="11369040" y="1407467"/>
            <a:ext cx="5793460" cy="5493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b="1" dirty="0">
                <a:solidFill>
                  <a:srgbClr val="7E4218"/>
                </a:solidFill>
                <a:latin typeface="spoqahansans"/>
              </a:rPr>
              <a:t>스토어</a:t>
            </a:r>
            <a:endParaRPr lang="en-US" altLang="ko-KR" sz="2800" b="1" dirty="0">
              <a:solidFill>
                <a:srgbClr val="7E4218"/>
              </a:solidFill>
              <a:latin typeface="spoqahansans"/>
            </a:endParaRPr>
          </a:p>
          <a:p>
            <a:pPr>
              <a:lnSpc>
                <a:spcPct val="150000"/>
              </a:lnSpc>
            </a:pPr>
            <a:r>
              <a:rPr lang="ko-KR" altLang="en-US" sz="2300" dirty="0">
                <a:solidFill>
                  <a:srgbClr val="A67B5C"/>
                </a:solidFill>
                <a:latin typeface="spoqahansans"/>
              </a:rPr>
              <a:t> </a:t>
            </a:r>
            <a:r>
              <a:rPr lang="ko-KR" altLang="en-US" sz="2000" dirty="0">
                <a:solidFill>
                  <a:srgbClr val="A67B5C"/>
                </a:solidFill>
                <a:latin typeface="spoqahansans"/>
              </a:rPr>
              <a:t>스토어에서는 베스트 상품</a:t>
            </a:r>
            <a:r>
              <a:rPr lang="en-US" altLang="ko-KR" sz="2000" dirty="0">
                <a:solidFill>
                  <a:srgbClr val="A67B5C"/>
                </a:solidFill>
                <a:latin typeface="spoqahansans"/>
              </a:rPr>
              <a:t>, </a:t>
            </a:r>
            <a:r>
              <a:rPr lang="ko-KR" altLang="en-US" sz="2000" dirty="0">
                <a:solidFill>
                  <a:srgbClr val="A67B5C"/>
                </a:solidFill>
                <a:latin typeface="spoqahansans"/>
              </a:rPr>
              <a:t>가구</a:t>
            </a:r>
            <a:r>
              <a:rPr lang="en-US" altLang="ko-KR" sz="2000" dirty="0">
                <a:solidFill>
                  <a:srgbClr val="A67B5C"/>
                </a:solidFill>
                <a:latin typeface="spoqahansans"/>
              </a:rPr>
              <a:t>, </a:t>
            </a:r>
            <a:r>
              <a:rPr lang="ko-KR" altLang="en-US" sz="2000" dirty="0">
                <a:solidFill>
                  <a:srgbClr val="A67B5C"/>
                </a:solidFill>
                <a:latin typeface="spoqahansans"/>
              </a:rPr>
              <a:t>인테리어 소품들을 구경할 수 있습니다</a:t>
            </a:r>
            <a:r>
              <a:rPr lang="en-US" altLang="ko-KR" sz="2000" dirty="0">
                <a:solidFill>
                  <a:srgbClr val="A67B5C"/>
                </a:solidFill>
                <a:latin typeface="spoqahansans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2300" dirty="0">
              <a:solidFill>
                <a:srgbClr val="A67B5C"/>
              </a:solidFill>
              <a:latin typeface="spoqahansans"/>
            </a:endParaRPr>
          </a:p>
          <a:p>
            <a:pPr marL="457200" indent="-457200">
              <a:lnSpc>
                <a:spcPct val="150000"/>
              </a:lnSpc>
              <a:buAutoNum type="alphaUcPeriod"/>
            </a:pPr>
            <a:r>
              <a:rPr lang="ko-KR" altLang="en-US" sz="2000" dirty="0">
                <a:solidFill>
                  <a:srgbClr val="A67B5C"/>
                </a:solidFill>
                <a:latin typeface="spoqahansans"/>
              </a:rPr>
              <a:t>판매량을 기준으로 상위 </a:t>
            </a:r>
            <a:r>
              <a:rPr lang="en-US" altLang="ko-KR" sz="2000" dirty="0">
                <a:solidFill>
                  <a:srgbClr val="A67B5C"/>
                </a:solidFill>
                <a:latin typeface="spoqahansans"/>
              </a:rPr>
              <a:t>5</a:t>
            </a:r>
            <a:r>
              <a:rPr lang="ko-KR" altLang="en-US" sz="2000" dirty="0">
                <a:solidFill>
                  <a:srgbClr val="A67B5C"/>
                </a:solidFill>
                <a:latin typeface="spoqahansans"/>
              </a:rPr>
              <a:t>개</a:t>
            </a:r>
            <a:r>
              <a:rPr lang="en-US" altLang="ko-KR" sz="2000" dirty="0">
                <a:solidFill>
                  <a:srgbClr val="A67B5C"/>
                </a:solidFill>
                <a:latin typeface="spoqahansans"/>
              </a:rPr>
              <a:t> </a:t>
            </a:r>
            <a:r>
              <a:rPr lang="ko-KR" altLang="en-US" sz="2000" dirty="0">
                <a:solidFill>
                  <a:srgbClr val="A67B5C"/>
                </a:solidFill>
                <a:latin typeface="spoqahansans"/>
              </a:rPr>
              <a:t>품목을 베스트 상품으로 볼 수 있습니다</a:t>
            </a:r>
            <a:r>
              <a:rPr lang="en-US" altLang="ko-KR" sz="2000" dirty="0">
                <a:solidFill>
                  <a:srgbClr val="A67B5C"/>
                </a:solidFill>
                <a:latin typeface="spoqahansans"/>
              </a:rPr>
              <a:t>.</a:t>
            </a:r>
          </a:p>
          <a:p>
            <a:pPr marL="457200" indent="-457200">
              <a:lnSpc>
                <a:spcPct val="150000"/>
              </a:lnSpc>
              <a:buAutoNum type="alphaUcPeriod"/>
            </a:pPr>
            <a:endParaRPr lang="en-US" altLang="ko-KR" sz="2000" dirty="0">
              <a:solidFill>
                <a:srgbClr val="A67B5C"/>
              </a:solidFill>
              <a:latin typeface="spoqahansans"/>
            </a:endParaRPr>
          </a:p>
          <a:p>
            <a:pPr marL="457200" indent="-457200">
              <a:lnSpc>
                <a:spcPct val="150000"/>
              </a:lnSpc>
              <a:buAutoNum type="alphaUcPeriod"/>
            </a:pPr>
            <a:r>
              <a:rPr lang="ko-KR" altLang="en-US" sz="2000" dirty="0" smtClean="0">
                <a:solidFill>
                  <a:srgbClr val="A67B5C"/>
                </a:solidFill>
                <a:latin typeface="spoqahansans"/>
              </a:rPr>
              <a:t>상품은 </a:t>
            </a:r>
            <a:r>
              <a:rPr lang="en-US" altLang="ko-KR" sz="2000" dirty="0" smtClean="0">
                <a:solidFill>
                  <a:srgbClr val="A67B5C"/>
                </a:solidFill>
                <a:latin typeface="spoqahansans"/>
              </a:rPr>
              <a:t>15</a:t>
            </a:r>
            <a:r>
              <a:rPr lang="ko-KR" altLang="en-US" sz="2000" dirty="0" smtClean="0">
                <a:solidFill>
                  <a:srgbClr val="A67B5C"/>
                </a:solidFill>
                <a:latin typeface="spoqahansans"/>
              </a:rPr>
              <a:t>개씩 </a:t>
            </a:r>
            <a:r>
              <a:rPr lang="ko-KR" altLang="en-US" sz="2000" dirty="0">
                <a:solidFill>
                  <a:srgbClr val="A67B5C"/>
                </a:solidFill>
                <a:latin typeface="spoqahansans"/>
              </a:rPr>
              <a:t>보실 수 있습니다</a:t>
            </a:r>
            <a:r>
              <a:rPr lang="en-US" altLang="ko-KR" sz="2000" dirty="0">
                <a:solidFill>
                  <a:srgbClr val="A67B5C"/>
                </a:solidFill>
                <a:latin typeface="spoqahansans"/>
              </a:rPr>
              <a:t>.</a:t>
            </a:r>
          </a:p>
          <a:p>
            <a:pPr marL="457200" indent="-457200">
              <a:lnSpc>
                <a:spcPct val="150000"/>
              </a:lnSpc>
              <a:buAutoNum type="alphaUcPeriod"/>
            </a:pPr>
            <a:endParaRPr lang="en-US" altLang="ko-KR" sz="2000" dirty="0">
              <a:solidFill>
                <a:srgbClr val="A67B5C"/>
              </a:solidFill>
              <a:latin typeface="spoqahansans"/>
            </a:endParaRPr>
          </a:p>
          <a:p>
            <a:pPr marL="457200" indent="-457200">
              <a:lnSpc>
                <a:spcPct val="150000"/>
              </a:lnSpc>
              <a:buAutoNum type="alphaUcPeriod"/>
            </a:pPr>
            <a:r>
              <a:rPr lang="ko-KR" altLang="en-US" sz="2000" dirty="0">
                <a:solidFill>
                  <a:srgbClr val="A67B5C"/>
                </a:solidFill>
                <a:latin typeface="spoqahansans"/>
              </a:rPr>
              <a:t>원하는 페이지를 선택하면 해당 페이지를 보실 수 있습니다</a:t>
            </a:r>
            <a:r>
              <a:rPr lang="en-US" altLang="ko-KR" sz="2000" dirty="0">
                <a:solidFill>
                  <a:srgbClr val="A67B5C"/>
                </a:solidFill>
                <a:latin typeface="spoqahansans"/>
              </a:rPr>
              <a:t>.</a:t>
            </a:r>
            <a:endParaRPr lang="en-US" altLang="ko-KR" sz="2300" dirty="0">
              <a:solidFill>
                <a:srgbClr val="A67B5C"/>
              </a:solidFill>
              <a:latin typeface="spoqahansans"/>
            </a:endParaRPr>
          </a:p>
        </p:txBody>
      </p:sp>
    </p:spTree>
    <p:extLst>
      <p:ext uri="{BB962C8B-B14F-4D97-AF65-F5344CB8AC3E}">
        <p14:creationId xmlns:p14="http://schemas.microsoft.com/office/powerpoint/2010/main" val="24738885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스토어 상세.png" descr="스토어 상세.png">
            <a:extLst>
              <a:ext uri="{FF2B5EF4-FFF2-40B4-BE49-F238E27FC236}">
                <a16:creationId xmlns:a16="http://schemas.microsoft.com/office/drawing/2014/main" id="{8874ECD3-B9F9-4C37-833D-D756016E0B7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3333" b="12629"/>
          <a:stretch>
            <a:fillRect/>
          </a:stretch>
        </p:blipFill>
        <p:spPr>
          <a:xfrm>
            <a:off x="5234101" y="4683311"/>
            <a:ext cx="5167200" cy="5603689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16B37A13-25BC-470E-96BE-AF6BC9EADC02}"/>
              </a:ext>
            </a:extLst>
          </p:cNvPr>
          <p:cNvSpPr txBox="1"/>
          <p:nvPr/>
        </p:nvSpPr>
        <p:spPr>
          <a:xfrm>
            <a:off x="0" y="320882"/>
            <a:ext cx="4038600" cy="461665"/>
          </a:xfrm>
          <a:prstGeom prst="rect">
            <a:avLst/>
          </a:prstGeom>
          <a:solidFill>
            <a:srgbClr val="E4E0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rgbClr val="804318"/>
                </a:solidFill>
              </a:rPr>
              <a:t>서비스 대표기능 소개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A476320-9568-404E-8D9B-83CEAE5D5A20}"/>
              </a:ext>
            </a:extLst>
          </p:cNvPr>
          <p:cNvSpPr txBox="1"/>
          <p:nvPr/>
        </p:nvSpPr>
        <p:spPr>
          <a:xfrm>
            <a:off x="16916400" y="320882"/>
            <a:ext cx="461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804318"/>
                </a:solidFill>
              </a:rPr>
              <a:t>04</a:t>
            </a:r>
            <a:endParaRPr lang="ko-KR" altLang="en-US" dirty="0">
              <a:solidFill>
                <a:srgbClr val="804318"/>
              </a:solidFill>
            </a:endParaRPr>
          </a:p>
        </p:txBody>
      </p:sp>
      <p:grpSp>
        <p:nvGrpSpPr>
          <p:cNvPr id="16" name="그룹 1001">
            <a:extLst>
              <a:ext uri="{FF2B5EF4-FFF2-40B4-BE49-F238E27FC236}">
                <a16:creationId xmlns:a16="http://schemas.microsoft.com/office/drawing/2014/main" id="{55AC6A39-F312-4695-9DA6-EC44178C0796}"/>
              </a:ext>
            </a:extLst>
          </p:cNvPr>
          <p:cNvGrpSpPr/>
          <p:nvPr/>
        </p:nvGrpSpPr>
        <p:grpSpPr>
          <a:xfrm>
            <a:off x="11125201" y="1069377"/>
            <a:ext cx="6252920" cy="9217623"/>
            <a:chOff x="9142857" y="1068091"/>
            <a:chExt cx="8235264" cy="9217623"/>
          </a:xfrm>
        </p:grpSpPr>
        <p:pic>
          <p:nvPicPr>
            <p:cNvPr id="17" name="Object 2">
              <a:extLst>
                <a:ext uri="{FF2B5EF4-FFF2-40B4-BE49-F238E27FC236}">
                  <a16:creationId xmlns:a16="http://schemas.microsoft.com/office/drawing/2014/main" id="{C2B7DDDB-6517-49C2-B61B-97394BCCC64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42857" y="1068091"/>
              <a:ext cx="8235264" cy="9217623"/>
            </a:xfrm>
            <a:prstGeom prst="rect">
              <a:avLst/>
            </a:prstGeom>
          </p:spPr>
        </p:pic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33FFD050-B182-4525-97F2-C66BB68900EF}"/>
              </a:ext>
            </a:extLst>
          </p:cNvPr>
          <p:cNvSpPr txBox="1"/>
          <p:nvPr/>
        </p:nvSpPr>
        <p:spPr>
          <a:xfrm>
            <a:off x="11393031" y="1409700"/>
            <a:ext cx="5793460" cy="106557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b="1" dirty="0">
                <a:solidFill>
                  <a:srgbClr val="7E4218"/>
                </a:solidFill>
                <a:latin typeface="spoqahansans"/>
              </a:rPr>
              <a:t>스토어</a:t>
            </a:r>
            <a:r>
              <a:rPr lang="ko-KR" altLang="en-US" sz="2300" dirty="0">
                <a:solidFill>
                  <a:srgbClr val="A67B5C"/>
                </a:solidFill>
                <a:latin typeface="spoqahansans"/>
              </a:rPr>
              <a:t> </a:t>
            </a:r>
            <a:endParaRPr lang="en-US" altLang="ko-KR" sz="2300" dirty="0">
              <a:solidFill>
                <a:srgbClr val="A67B5C"/>
              </a:solidFill>
              <a:latin typeface="spoqahansans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A67B5C"/>
                </a:solidFill>
                <a:latin typeface="spoqahansans"/>
              </a:rPr>
              <a:t>관심 상품은 상세보기를 통해 자세히 볼 수 있습니다</a:t>
            </a:r>
            <a:r>
              <a:rPr lang="en-US" altLang="ko-KR" sz="2000" dirty="0">
                <a:solidFill>
                  <a:srgbClr val="A67B5C"/>
                </a:solidFill>
                <a:latin typeface="spoqahansans"/>
              </a:rPr>
              <a:t>.</a:t>
            </a:r>
            <a:endParaRPr lang="en-US" altLang="ko-KR" sz="2300" dirty="0">
              <a:solidFill>
                <a:srgbClr val="A67B5C"/>
              </a:solidFill>
              <a:latin typeface="spoqahansans"/>
            </a:endParaRPr>
          </a:p>
          <a:p>
            <a:pPr marL="457200" indent="-457200">
              <a:lnSpc>
                <a:spcPct val="150000"/>
              </a:lnSpc>
              <a:buAutoNum type="alphaUcPeriod"/>
            </a:pPr>
            <a:r>
              <a:rPr lang="ko-KR" altLang="en-US" sz="2000" dirty="0">
                <a:solidFill>
                  <a:srgbClr val="A67B5C"/>
                </a:solidFill>
                <a:latin typeface="spoqahansans"/>
              </a:rPr>
              <a:t>상품 개수 선택에 따라 상품 가격을 확인할 수 있습니다</a:t>
            </a:r>
            <a:r>
              <a:rPr lang="en-US" altLang="ko-KR" sz="2000" dirty="0">
                <a:solidFill>
                  <a:srgbClr val="A67B5C"/>
                </a:solidFill>
                <a:latin typeface="spoqahansans"/>
              </a:rPr>
              <a:t>.</a:t>
            </a:r>
          </a:p>
          <a:p>
            <a:pPr marL="457200" indent="-457200">
              <a:lnSpc>
                <a:spcPct val="150000"/>
              </a:lnSpc>
              <a:buAutoNum type="alphaUcPeriod"/>
            </a:pPr>
            <a:endParaRPr lang="en-US" altLang="ko-KR" sz="2000" dirty="0">
              <a:solidFill>
                <a:srgbClr val="A67B5C"/>
              </a:solidFill>
              <a:latin typeface="spoqahansans"/>
            </a:endParaRPr>
          </a:p>
          <a:p>
            <a:pPr marL="457200" indent="-457200">
              <a:lnSpc>
                <a:spcPct val="150000"/>
              </a:lnSpc>
              <a:buAutoNum type="alphaUcPeriod"/>
            </a:pPr>
            <a:r>
              <a:rPr lang="ko-KR" altLang="en-US" sz="2000" dirty="0">
                <a:solidFill>
                  <a:srgbClr val="A67B5C"/>
                </a:solidFill>
                <a:latin typeface="spoqahansans"/>
              </a:rPr>
              <a:t>맘에 드는 상품을 장바구니에 담을 수 있습니다</a:t>
            </a:r>
            <a:r>
              <a:rPr lang="en-US" altLang="ko-KR" sz="2000" dirty="0">
                <a:solidFill>
                  <a:srgbClr val="A67B5C"/>
                </a:solidFill>
                <a:latin typeface="spoqahansans"/>
              </a:rPr>
              <a:t>. </a:t>
            </a:r>
            <a:r>
              <a:rPr lang="ko-KR" altLang="en-US" sz="2000" dirty="0">
                <a:solidFill>
                  <a:srgbClr val="A67B5C"/>
                </a:solidFill>
                <a:latin typeface="spoqahansans"/>
              </a:rPr>
              <a:t>구매버튼을 통해 상품을 구매할 수 있습니다</a:t>
            </a:r>
            <a:r>
              <a:rPr lang="en-US" altLang="ko-KR" sz="2000" dirty="0">
                <a:solidFill>
                  <a:srgbClr val="A67B5C"/>
                </a:solidFill>
                <a:latin typeface="spoqahansans"/>
              </a:rPr>
              <a:t>.</a:t>
            </a:r>
          </a:p>
          <a:p>
            <a:pPr marL="457200" indent="-457200">
              <a:lnSpc>
                <a:spcPct val="150000"/>
              </a:lnSpc>
              <a:buAutoNum type="alphaUcPeriod"/>
            </a:pPr>
            <a:endParaRPr lang="en-US" altLang="ko-KR" sz="2000" dirty="0">
              <a:solidFill>
                <a:srgbClr val="A67B5C"/>
              </a:solidFill>
              <a:latin typeface="spoqahansans"/>
            </a:endParaRPr>
          </a:p>
          <a:p>
            <a:pPr marL="457200" indent="-457200">
              <a:lnSpc>
                <a:spcPct val="150000"/>
              </a:lnSpc>
              <a:buAutoNum type="alphaUcPeriod"/>
            </a:pPr>
            <a:r>
              <a:rPr lang="ko-KR" altLang="en-US" sz="2000" dirty="0">
                <a:solidFill>
                  <a:srgbClr val="A67B5C"/>
                </a:solidFill>
                <a:latin typeface="spoqahansans"/>
              </a:rPr>
              <a:t>상품정보와 상품의 리뷰</a:t>
            </a:r>
            <a:r>
              <a:rPr lang="en-US" altLang="ko-KR" sz="2000" dirty="0">
                <a:solidFill>
                  <a:srgbClr val="A67B5C"/>
                </a:solidFill>
                <a:latin typeface="spoqahansans"/>
              </a:rPr>
              <a:t>, </a:t>
            </a:r>
            <a:r>
              <a:rPr lang="ko-KR" altLang="en-US" sz="2000" dirty="0">
                <a:solidFill>
                  <a:srgbClr val="A67B5C"/>
                </a:solidFill>
                <a:latin typeface="spoqahansans"/>
              </a:rPr>
              <a:t>상품문의 목록을 보실 수 있습니다</a:t>
            </a:r>
            <a:r>
              <a:rPr lang="en-US" altLang="ko-KR" sz="2000" dirty="0">
                <a:solidFill>
                  <a:srgbClr val="A67B5C"/>
                </a:solidFill>
                <a:latin typeface="spoqahansans"/>
              </a:rPr>
              <a:t>.</a:t>
            </a:r>
          </a:p>
          <a:p>
            <a:pPr marL="457200" indent="-457200">
              <a:lnSpc>
                <a:spcPct val="150000"/>
              </a:lnSpc>
              <a:buAutoNum type="alphaUcPeriod"/>
            </a:pPr>
            <a:endParaRPr lang="en-US" altLang="ko-KR" sz="2000" dirty="0">
              <a:solidFill>
                <a:srgbClr val="A67B5C"/>
              </a:solidFill>
              <a:latin typeface="spoqahansans"/>
            </a:endParaRPr>
          </a:p>
          <a:p>
            <a:pPr marL="457200" indent="-457200">
              <a:lnSpc>
                <a:spcPct val="150000"/>
              </a:lnSpc>
              <a:buAutoNum type="alphaUcPeriod"/>
            </a:pPr>
            <a:r>
              <a:rPr lang="ko-KR" altLang="en-US" sz="2000" dirty="0">
                <a:solidFill>
                  <a:srgbClr val="A67B5C"/>
                </a:solidFill>
                <a:latin typeface="spoqahansans"/>
              </a:rPr>
              <a:t>상품정보를 통해 상품의 자세한 이미지를 볼 수 있습니다</a:t>
            </a:r>
            <a:r>
              <a:rPr lang="en-US" altLang="ko-KR" sz="2000" dirty="0">
                <a:solidFill>
                  <a:srgbClr val="A67B5C"/>
                </a:solidFill>
                <a:latin typeface="spoqahansans"/>
              </a:rPr>
              <a:t>.</a:t>
            </a:r>
          </a:p>
          <a:p>
            <a:pPr marL="457200" indent="-457200">
              <a:lnSpc>
                <a:spcPct val="150000"/>
              </a:lnSpc>
              <a:buAutoNum type="alphaUcPeriod"/>
            </a:pPr>
            <a:endParaRPr lang="en-US" altLang="ko-KR" sz="2000" dirty="0">
              <a:solidFill>
                <a:srgbClr val="A67B5C"/>
              </a:solidFill>
              <a:latin typeface="spoqahansans"/>
            </a:endParaRPr>
          </a:p>
          <a:p>
            <a:pPr marL="457200" indent="-457200">
              <a:lnSpc>
                <a:spcPct val="150000"/>
              </a:lnSpc>
              <a:buAutoNum type="alphaUcPeriod"/>
            </a:pPr>
            <a:r>
              <a:rPr lang="ko-KR" altLang="en-US" sz="2000" dirty="0">
                <a:solidFill>
                  <a:srgbClr val="A67B5C"/>
                </a:solidFill>
                <a:latin typeface="spoqahansans"/>
              </a:rPr>
              <a:t>상품정보와 </a:t>
            </a:r>
            <a:r>
              <a:rPr lang="ko-KR" altLang="en-US" sz="2000" dirty="0" smtClean="0">
                <a:solidFill>
                  <a:srgbClr val="A67B5C"/>
                </a:solidFill>
                <a:latin typeface="spoqahansans"/>
              </a:rPr>
              <a:t>상품에 대한 </a:t>
            </a:r>
            <a:r>
              <a:rPr lang="ko-KR" altLang="en-US" sz="2000" dirty="0">
                <a:solidFill>
                  <a:srgbClr val="A67B5C"/>
                </a:solidFill>
                <a:latin typeface="spoqahansans"/>
              </a:rPr>
              <a:t>리뷰를 작성할 수 있습니다</a:t>
            </a:r>
            <a:r>
              <a:rPr lang="en-US" altLang="ko-KR" sz="2000" dirty="0">
                <a:solidFill>
                  <a:srgbClr val="A67B5C"/>
                </a:solidFill>
                <a:latin typeface="spoqahansans"/>
              </a:rPr>
              <a:t>.</a:t>
            </a:r>
          </a:p>
          <a:p>
            <a:pPr marL="457200" indent="-457200">
              <a:lnSpc>
                <a:spcPct val="150000"/>
              </a:lnSpc>
              <a:buAutoNum type="alphaUcPeriod"/>
            </a:pPr>
            <a:endParaRPr lang="en-US" altLang="ko-KR" sz="2300" dirty="0">
              <a:solidFill>
                <a:srgbClr val="A67B5C"/>
              </a:solidFill>
              <a:latin typeface="spoqahansans"/>
            </a:endParaRPr>
          </a:p>
          <a:p>
            <a:pPr marL="457200" indent="-457200">
              <a:lnSpc>
                <a:spcPct val="150000"/>
              </a:lnSpc>
              <a:buAutoNum type="alphaUcPeriod"/>
            </a:pPr>
            <a:endParaRPr lang="en-US" altLang="ko-KR" sz="2300" dirty="0">
              <a:solidFill>
                <a:srgbClr val="A67B5C"/>
              </a:solidFill>
              <a:latin typeface="spoqahansans"/>
            </a:endParaRPr>
          </a:p>
          <a:p>
            <a:pPr marL="457200" indent="-457200">
              <a:lnSpc>
                <a:spcPct val="150000"/>
              </a:lnSpc>
              <a:buAutoNum type="alphaUcPeriod"/>
            </a:pPr>
            <a:endParaRPr lang="en-US" altLang="ko-KR" sz="2300" dirty="0">
              <a:solidFill>
                <a:srgbClr val="A67B5C"/>
              </a:solidFill>
              <a:latin typeface="spoqahansans"/>
            </a:endParaRPr>
          </a:p>
          <a:p>
            <a:pPr marL="457200" indent="-457200">
              <a:lnSpc>
                <a:spcPct val="150000"/>
              </a:lnSpc>
              <a:buAutoNum type="alphaUcPeriod"/>
            </a:pPr>
            <a:endParaRPr lang="en-US" altLang="ko-KR" sz="2300" dirty="0">
              <a:solidFill>
                <a:srgbClr val="A67B5C"/>
              </a:solidFill>
              <a:latin typeface="spoqahansans"/>
            </a:endParaRPr>
          </a:p>
        </p:txBody>
      </p:sp>
      <p:pic>
        <p:nvPicPr>
          <p:cNvPr id="18" name="스토어 상세.png" descr="스토어 상세.png">
            <a:extLst>
              <a:ext uri="{FF2B5EF4-FFF2-40B4-BE49-F238E27FC236}">
                <a16:creationId xmlns:a16="http://schemas.microsoft.com/office/drawing/2014/main" id="{C0E6EA2D-A679-41FE-A535-A720CB18B59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66472"/>
          <a:stretch>
            <a:fillRect/>
          </a:stretch>
        </p:blipFill>
        <p:spPr>
          <a:xfrm>
            <a:off x="935212" y="1065968"/>
            <a:ext cx="6390854" cy="4612220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D769FAAB-81F4-401B-B123-38079A2E09AE}"/>
              </a:ext>
            </a:extLst>
          </p:cNvPr>
          <p:cNvCxnSpPr>
            <a:cxnSpLocks/>
          </p:cNvCxnSpPr>
          <p:nvPr/>
        </p:nvCxnSpPr>
        <p:spPr>
          <a:xfrm flipH="1">
            <a:off x="6096000" y="2552699"/>
            <a:ext cx="1519768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5" name="타원 14">
            <a:extLst>
              <a:ext uri="{FF2B5EF4-FFF2-40B4-BE49-F238E27FC236}">
                <a16:creationId xmlns:a16="http://schemas.microsoft.com/office/drawing/2014/main" id="{DEBE09F2-74BF-43CD-BF6C-EB1FC91FB183}"/>
              </a:ext>
            </a:extLst>
          </p:cNvPr>
          <p:cNvSpPr/>
          <p:nvPr/>
        </p:nvSpPr>
        <p:spPr>
          <a:xfrm>
            <a:off x="7624376" y="2321866"/>
            <a:ext cx="452680" cy="461665"/>
          </a:xfrm>
          <a:prstGeom prst="ellipse">
            <a:avLst/>
          </a:prstGeom>
          <a:solidFill>
            <a:srgbClr val="A67B5C"/>
          </a:solidFill>
          <a:ln>
            <a:solidFill>
              <a:srgbClr val="7E421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/>
              <a:t>A</a:t>
            </a:r>
            <a:endParaRPr lang="ko-KR" altLang="en-US" sz="2000" dirty="0"/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7B49A362-55E1-41FE-96F3-925D83BC535A}"/>
              </a:ext>
            </a:extLst>
          </p:cNvPr>
          <p:cNvCxnSpPr>
            <a:cxnSpLocks/>
          </p:cNvCxnSpPr>
          <p:nvPr/>
        </p:nvCxnSpPr>
        <p:spPr>
          <a:xfrm flipV="1">
            <a:off x="2588540" y="5678188"/>
            <a:ext cx="0" cy="160020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3" name="타원 22">
            <a:extLst>
              <a:ext uri="{FF2B5EF4-FFF2-40B4-BE49-F238E27FC236}">
                <a16:creationId xmlns:a16="http://schemas.microsoft.com/office/drawing/2014/main" id="{3F61386A-C41E-4CB1-9C7C-E228B778637B}"/>
              </a:ext>
            </a:extLst>
          </p:cNvPr>
          <p:cNvSpPr/>
          <p:nvPr/>
        </p:nvSpPr>
        <p:spPr>
          <a:xfrm>
            <a:off x="2362200" y="7184265"/>
            <a:ext cx="452680" cy="461665"/>
          </a:xfrm>
          <a:prstGeom prst="ellipse">
            <a:avLst/>
          </a:prstGeom>
          <a:solidFill>
            <a:srgbClr val="A67B5C"/>
          </a:solidFill>
          <a:ln>
            <a:solidFill>
              <a:srgbClr val="7E421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/>
              <a:t>C</a:t>
            </a:r>
            <a:endParaRPr lang="ko-KR" altLang="en-US" sz="20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7FCEAC0-0B78-4ABD-9E13-E2F6E3B7DC8D}"/>
              </a:ext>
            </a:extLst>
          </p:cNvPr>
          <p:cNvSpPr/>
          <p:nvPr/>
        </p:nvSpPr>
        <p:spPr>
          <a:xfrm>
            <a:off x="2286000" y="5315991"/>
            <a:ext cx="3810000" cy="362197"/>
          </a:xfrm>
          <a:prstGeom prst="rect">
            <a:avLst/>
          </a:prstGeom>
          <a:noFill/>
          <a:ln>
            <a:solidFill>
              <a:srgbClr val="80431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44359837-01B6-45EB-A29A-F19B9C022A8A}"/>
              </a:ext>
            </a:extLst>
          </p:cNvPr>
          <p:cNvCxnSpPr>
            <a:cxnSpLocks/>
          </p:cNvCxnSpPr>
          <p:nvPr/>
        </p:nvCxnSpPr>
        <p:spPr>
          <a:xfrm flipH="1">
            <a:off x="7065082" y="3646909"/>
            <a:ext cx="559294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8" name="타원 27">
            <a:extLst>
              <a:ext uri="{FF2B5EF4-FFF2-40B4-BE49-F238E27FC236}">
                <a16:creationId xmlns:a16="http://schemas.microsoft.com/office/drawing/2014/main" id="{55F8DBC7-C422-48A0-ADBF-DD498634B768}"/>
              </a:ext>
            </a:extLst>
          </p:cNvPr>
          <p:cNvSpPr/>
          <p:nvPr/>
        </p:nvSpPr>
        <p:spPr>
          <a:xfrm>
            <a:off x="7624376" y="3391867"/>
            <a:ext cx="452680" cy="461665"/>
          </a:xfrm>
          <a:prstGeom prst="ellipse">
            <a:avLst/>
          </a:prstGeom>
          <a:solidFill>
            <a:srgbClr val="A67B5C"/>
          </a:solidFill>
          <a:ln>
            <a:solidFill>
              <a:srgbClr val="7E421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/>
              <a:t>B</a:t>
            </a:r>
            <a:endParaRPr lang="ko-KR" altLang="en-US" sz="2000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C970D2F4-EFDA-42F3-961E-88342CDE43A3}"/>
              </a:ext>
            </a:extLst>
          </p:cNvPr>
          <p:cNvSpPr/>
          <p:nvPr/>
        </p:nvSpPr>
        <p:spPr>
          <a:xfrm>
            <a:off x="4038600" y="1994078"/>
            <a:ext cx="2057400" cy="869131"/>
          </a:xfrm>
          <a:prstGeom prst="rect">
            <a:avLst/>
          </a:prstGeom>
          <a:noFill/>
          <a:ln>
            <a:solidFill>
              <a:srgbClr val="80431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7949B44E-A75D-4AF6-A88D-519BBD587B5D}"/>
              </a:ext>
            </a:extLst>
          </p:cNvPr>
          <p:cNvSpPr/>
          <p:nvPr/>
        </p:nvSpPr>
        <p:spPr>
          <a:xfrm>
            <a:off x="4038600" y="3330859"/>
            <a:ext cx="3026482" cy="708570"/>
          </a:xfrm>
          <a:prstGeom prst="rect">
            <a:avLst/>
          </a:prstGeom>
          <a:noFill/>
          <a:ln>
            <a:solidFill>
              <a:srgbClr val="80431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EE33FB6-6254-4E61-9806-D3C1C67FBA0F}"/>
              </a:ext>
            </a:extLst>
          </p:cNvPr>
          <p:cNvSpPr/>
          <p:nvPr/>
        </p:nvSpPr>
        <p:spPr>
          <a:xfrm>
            <a:off x="5566976" y="8220872"/>
            <a:ext cx="4110424" cy="1707339"/>
          </a:xfrm>
          <a:prstGeom prst="rect">
            <a:avLst/>
          </a:prstGeom>
          <a:noFill/>
          <a:ln>
            <a:solidFill>
              <a:srgbClr val="80431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0AC93759-1E94-4BBE-A421-897E3CDD3CE7}"/>
              </a:ext>
            </a:extLst>
          </p:cNvPr>
          <p:cNvCxnSpPr>
            <a:cxnSpLocks/>
          </p:cNvCxnSpPr>
          <p:nvPr/>
        </p:nvCxnSpPr>
        <p:spPr>
          <a:xfrm flipV="1">
            <a:off x="8883026" y="4381500"/>
            <a:ext cx="0" cy="1258129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3" name="타원 32">
            <a:extLst>
              <a:ext uri="{FF2B5EF4-FFF2-40B4-BE49-F238E27FC236}">
                <a16:creationId xmlns:a16="http://schemas.microsoft.com/office/drawing/2014/main" id="{5AB4D8C6-4D04-4552-95A8-38D5067B93DC}"/>
              </a:ext>
            </a:extLst>
          </p:cNvPr>
          <p:cNvSpPr/>
          <p:nvPr/>
        </p:nvSpPr>
        <p:spPr>
          <a:xfrm>
            <a:off x="8656686" y="3994209"/>
            <a:ext cx="452680" cy="461665"/>
          </a:xfrm>
          <a:prstGeom prst="ellipse">
            <a:avLst/>
          </a:prstGeom>
          <a:solidFill>
            <a:srgbClr val="A67B5C"/>
          </a:solidFill>
          <a:ln>
            <a:solidFill>
              <a:srgbClr val="7E421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/>
              <a:t>D</a:t>
            </a:r>
            <a:endParaRPr lang="ko-KR" altLang="en-US" sz="2000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64D9E2CD-E928-4CF6-8207-D00E8F1FB0EC}"/>
              </a:ext>
            </a:extLst>
          </p:cNvPr>
          <p:cNvSpPr/>
          <p:nvPr/>
        </p:nvSpPr>
        <p:spPr>
          <a:xfrm>
            <a:off x="6096000" y="5639629"/>
            <a:ext cx="3472238" cy="1380373"/>
          </a:xfrm>
          <a:prstGeom prst="rect">
            <a:avLst/>
          </a:prstGeom>
          <a:noFill/>
          <a:ln>
            <a:solidFill>
              <a:srgbClr val="80431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6E163155-0A17-470F-AA6C-823A693EADC7}"/>
              </a:ext>
            </a:extLst>
          </p:cNvPr>
          <p:cNvCxnSpPr>
            <a:cxnSpLocks/>
          </p:cNvCxnSpPr>
          <p:nvPr/>
        </p:nvCxnSpPr>
        <p:spPr>
          <a:xfrm flipH="1">
            <a:off x="4032073" y="8780919"/>
            <a:ext cx="1519768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6" name="타원 35">
            <a:extLst>
              <a:ext uri="{FF2B5EF4-FFF2-40B4-BE49-F238E27FC236}">
                <a16:creationId xmlns:a16="http://schemas.microsoft.com/office/drawing/2014/main" id="{6DD7CDE5-2739-41FA-944D-0A6BFEA0BA78}"/>
              </a:ext>
            </a:extLst>
          </p:cNvPr>
          <p:cNvSpPr/>
          <p:nvPr/>
        </p:nvSpPr>
        <p:spPr>
          <a:xfrm>
            <a:off x="3873768" y="8550087"/>
            <a:ext cx="452680" cy="461665"/>
          </a:xfrm>
          <a:prstGeom prst="ellipse">
            <a:avLst/>
          </a:prstGeom>
          <a:solidFill>
            <a:srgbClr val="A67B5C"/>
          </a:solidFill>
          <a:ln>
            <a:solidFill>
              <a:srgbClr val="7E421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/>
              <a:t>E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4749169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924</TotalTime>
  <Words>678</Words>
  <Application>Microsoft Office PowerPoint</Application>
  <PresentationFormat>사용자 지정</PresentationFormat>
  <Paragraphs>219</Paragraphs>
  <Slides>13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21" baseType="lpstr">
      <vt:lpstr>?? ??</vt:lpstr>
      <vt:lpstr>Helvetica Neue</vt:lpstr>
      <vt:lpstr>Open Sans</vt:lpstr>
      <vt:lpstr>spoqahansans</vt:lpstr>
      <vt:lpstr>맑은 고딕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user</cp:lastModifiedBy>
  <cp:revision>20</cp:revision>
  <dcterms:created xsi:type="dcterms:W3CDTF">2021-11-10T14:40:53Z</dcterms:created>
  <dcterms:modified xsi:type="dcterms:W3CDTF">2021-11-22T04:33:37Z</dcterms:modified>
</cp:coreProperties>
</file>